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3" r:id="rId8"/>
    <p:sldId id="261" r:id="rId9"/>
    <p:sldId id="260" r:id="rId10"/>
    <p:sldId id="262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6;&#1073;&#1088;&#1086;&#1083;&#1077;&#1085;&#1089;&#1082;&#1080;&#1081;\ODS\Data\ODS_data%20m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ODS_data_main!$E$1</c:f>
              <c:strCache>
                <c:ptCount val="1"/>
                <c:pt idx="0">
                  <c:v>log photocurrent(blue)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ODS_data_main!$D$2:$D$676</c:f>
              <c:numCache>
                <c:formatCode>General</c:formatCode>
                <c:ptCount val="67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  <c:pt idx="60">
                  <c:v>122</c:v>
                </c:pt>
                <c:pt idx="61">
                  <c:v>124</c:v>
                </c:pt>
                <c:pt idx="62">
                  <c:v>126</c:v>
                </c:pt>
                <c:pt idx="63">
                  <c:v>128</c:v>
                </c:pt>
                <c:pt idx="64">
                  <c:v>130</c:v>
                </c:pt>
                <c:pt idx="65">
                  <c:v>132</c:v>
                </c:pt>
                <c:pt idx="66">
                  <c:v>134</c:v>
                </c:pt>
                <c:pt idx="67">
                  <c:v>136</c:v>
                </c:pt>
                <c:pt idx="68">
                  <c:v>138</c:v>
                </c:pt>
                <c:pt idx="69">
                  <c:v>140</c:v>
                </c:pt>
                <c:pt idx="70">
                  <c:v>142</c:v>
                </c:pt>
                <c:pt idx="71">
                  <c:v>144</c:v>
                </c:pt>
                <c:pt idx="72">
                  <c:v>146</c:v>
                </c:pt>
                <c:pt idx="73">
                  <c:v>148</c:v>
                </c:pt>
                <c:pt idx="74">
                  <c:v>150</c:v>
                </c:pt>
                <c:pt idx="75">
                  <c:v>152</c:v>
                </c:pt>
                <c:pt idx="76">
                  <c:v>154</c:v>
                </c:pt>
                <c:pt idx="77">
                  <c:v>156</c:v>
                </c:pt>
                <c:pt idx="78">
                  <c:v>158</c:v>
                </c:pt>
                <c:pt idx="79">
                  <c:v>160</c:v>
                </c:pt>
                <c:pt idx="80">
                  <c:v>162</c:v>
                </c:pt>
                <c:pt idx="81">
                  <c:v>164</c:v>
                </c:pt>
                <c:pt idx="82">
                  <c:v>166</c:v>
                </c:pt>
                <c:pt idx="83">
                  <c:v>168</c:v>
                </c:pt>
                <c:pt idx="84">
                  <c:v>170</c:v>
                </c:pt>
                <c:pt idx="85">
                  <c:v>172</c:v>
                </c:pt>
                <c:pt idx="86">
                  <c:v>174</c:v>
                </c:pt>
                <c:pt idx="87">
                  <c:v>176</c:v>
                </c:pt>
                <c:pt idx="88">
                  <c:v>178</c:v>
                </c:pt>
                <c:pt idx="89">
                  <c:v>180</c:v>
                </c:pt>
                <c:pt idx="90">
                  <c:v>182</c:v>
                </c:pt>
                <c:pt idx="91">
                  <c:v>184</c:v>
                </c:pt>
                <c:pt idx="92">
                  <c:v>186</c:v>
                </c:pt>
                <c:pt idx="93">
                  <c:v>188</c:v>
                </c:pt>
                <c:pt idx="94">
                  <c:v>190</c:v>
                </c:pt>
                <c:pt idx="95">
                  <c:v>192</c:v>
                </c:pt>
                <c:pt idx="96">
                  <c:v>194</c:v>
                </c:pt>
                <c:pt idx="97">
                  <c:v>196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204</c:v>
                </c:pt>
                <c:pt idx="102">
                  <c:v>206</c:v>
                </c:pt>
                <c:pt idx="103">
                  <c:v>208</c:v>
                </c:pt>
                <c:pt idx="104">
                  <c:v>210</c:v>
                </c:pt>
                <c:pt idx="105">
                  <c:v>212</c:v>
                </c:pt>
                <c:pt idx="106">
                  <c:v>214</c:v>
                </c:pt>
                <c:pt idx="107">
                  <c:v>216</c:v>
                </c:pt>
                <c:pt idx="108">
                  <c:v>218</c:v>
                </c:pt>
                <c:pt idx="109">
                  <c:v>220</c:v>
                </c:pt>
                <c:pt idx="110">
                  <c:v>222</c:v>
                </c:pt>
                <c:pt idx="111">
                  <c:v>224</c:v>
                </c:pt>
                <c:pt idx="112">
                  <c:v>226</c:v>
                </c:pt>
                <c:pt idx="113">
                  <c:v>228</c:v>
                </c:pt>
                <c:pt idx="114">
                  <c:v>230</c:v>
                </c:pt>
                <c:pt idx="115">
                  <c:v>232</c:v>
                </c:pt>
                <c:pt idx="116">
                  <c:v>234</c:v>
                </c:pt>
                <c:pt idx="117">
                  <c:v>236</c:v>
                </c:pt>
                <c:pt idx="118">
                  <c:v>238</c:v>
                </c:pt>
                <c:pt idx="119">
                  <c:v>240</c:v>
                </c:pt>
                <c:pt idx="120">
                  <c:v>242</c:v>
                </c:pt>
                <c:pt idx="121">
                  <c:v>244</c:v>
                </c:pt>
                <c:pt idx="122">
                  <c:v>246</c:v>
                </c:pt>
                <c:pt idx="123">
                  <c:v>248</c:v>
                </c:pt>
                <c:pt idx="124">
                  <c:v>250</c:v>
                </c:pt>
                <c:pt idx="125">
                  <c:v>252</c:v>
                </c:pt>
                <c:pt idx="126">
                  <c:v>254</c:v>
                </c:pt>
                <c:pt idx="127">
                  <c:v>256</c:v>
                </c:pt>
                <c:pt idx="128">
                  <c:v>258</c:v>
                </c:pt>
                <c:pt idx="129">
                  <c:v>260</c:v>
                </c:pt>
                <c:pt idx="130">
                  <c:v>262</c:v>
                </c:pt>
                <c:pt idx="131">
                  <c:v>264</c:v>
                </c:pt>
                <c:pt idx="132">
                  <c:v>266</c:v>
                </c:pt>
                <c:pt idx="133">
                  <c:v>268</c:v>
                </c:pt>
                <c:pt idx="134">
                  <c:v>270</c:v>
                </c:pt>
                <c:pt idx="135">
                  <c:v>272</c:v>
                </c:pt>
                <c:pt idx="136">
                  <c:v>274</c:v>
                </c:pt>
                <c:pt idx="137">
                  <c:v>276</c:v>
                </c:pt>
                <c:pt idx="138">
                  <c:v>278</c:v>
                </c:pt>
                <c:pt idx="139">
                  <c:v>280</c:v>
                </c:pt>
                <c:pt idx="140">
                  <c:v>282</c:v>
                </c:pt>
                <c:pt idx="141">
                  <c:v>284</c:v>
                </c:pt>
                <c:pt idx="142">
                  <c:v>286</c:v>
                </c:pt>
                <c:pt idx="143">
                  <c:v>288</c:v>
                </c:pt>
                <c:pt idx="144">
                  <c:v>290</c:v>
                </c:pt>
                <c:pt idx="145">
                  <c:v>292</c:v>
                </c:pt>
                <c:pt idx="146">
                  <c:v>294</c:v>
                </c:pt>
                <c:pt idx="147">
                  <c:v>296</c:v>
                </c:pt>
                <c:pt idx="148">
                  <c:v>298</c:v>
                </c:pt>
                <c:pt idx="149">
                  <c:v>300</c:v>
                </c:pt>
                <c:pt idx="150">
                  <c:v>302</c:v>
                </c:pt>
                <c:pt idx="151">
                  <c:v>304</c:v>
                </c:pt>
                <c:pt idx="152">
                  <c:v>306</c:v>
                </c:pt>
                <c:pt idx="153">
                  <c:v>308</c:v>
                </c:pt>
                <c:pt idx="154">
                  <c:v>310</c:v>
                </c:pt>
                <c:pt idx="155">
                  <c:v>312</c:v>
                </c:pt>
                <c:pt idx="156">
                  <c:v>314</c:v>
                </c:pt>
                <c:pt idx="157">
                  <c:v>316</c:v>
                </c:pt>
                <c:pt idx="158">
                  <c:v>318</c:v>
                </c:pt>
                <c:pt idx="159">
                  <c:v>320</c:v>
                </c:pt>
                <c:pt idx="160">
                  <c:v>322</c:v>
                </c:pt>
                <c:pt idx="161">
                  <c:v>324</c:v>
                </c:pt>
                <c:pt idx="162">
                  <c:v>326</c:v>
                </c:pt>
                <c:pt idx="163">
                  <c:v>328</c:v>
                </c:pt>
                <c:pt idx="164">
                  <c:v>330</c:v>
                </c:pt>
                <c:pt idx="165">
                  <c:v>332</c:v>
                </c:pt>
                <c:pt idx="166">
                  <c:v>334</c:v>
                </c:pt>
                <c:pt idx="167">
                  <c:v>336</c:v>
                </c:pt>
                <c:pt idx="168">
                  <c:v>338</c:v>
                </c:pt>
                <c:pt idx="169">
                  <c:v>340</c:v>
                </c:pt>
                <c:pt idx="170">
                  <c:v>342</c:v>
                </c:pt>
                <c:pt idx="171">
                  <c:v>344</c:v>
                </c:pt>
                <c:pt idx="172">
                  <c:v>346</c:v>
                </c:pt>
                <c:pt idx="173">
                  <c:v>348</c:v>
                </c:pt>
                <c:pt idx="174">
                  <c:v>350</c:v>
                </c:pt>
                <c:pt idx="175">
                  <c:v>352</c:v>
                </c:pt>
                <c:pt idx="176">
                  <c:v>354</c:v>
                </c:pt>
                <c:pt idx="177">
                  <c:v>356</c:v>
                </c:pt>
                <c:pt idx="178">
                  <c:v>358</c:v>
                </c:pt>
                <c:pt idx="179">
                  <c:v>360</c:v>
                </c:pt>
                <c:pt idx="180">
                  <c:v>362</c:v>
                </c:pt>
                <c:pt idx="181">
                  <c:v>364</c:v>
                </c:pt>
                <c:pt idx="182">
                  <c:v>366</c:v>
                </c:pt>
                <c:pt idx="183">
                  <c:v>368</c:v>
                </c:pt>
                <c:pt idx="184">
                  <c:v>370</c:v>
                </c:pt>
                <c:pt idx="185">
                  <c:v>372</c:v>
                </c:pt>
                <c:pt idx="186">
                  <c:v>374</c:v>
                </c:pt>
                <c:pt idx="187">
                  <c:v>376</c:v>
                </c:pt>
                <c:pt idx="188">
                  <c:v>378</c:v>
                </c:pt>
                <c:pt idx="189">
                  <c:v>380</c:v>
                </c:pt>
                <c:pt idx="190">
                  <c:v>382</c:v>
                </c:pt>
                <c:pt idx="191">
                  <c:v>384</c:v>
                </c:pt>
                <c:pt idx="192">
                  <c:v>386</c:v>
                </c:pt>
                <c:pt idx="193">
                  <c:v>388</c:v>
                </c:pt>
                <c:pt idx="194">
                  <c:v>390</c:v>
                </c:pt>
                <c:pt idx="195">
                  <c:v>392</c:v>
                </c:pt>
                <c:pt idx="196">
                  <c:v>394</c:v>
                </c:pt>
                <c:pt idx="197">
                  <c:v>396</c:v>
                </c:pt>
                <c:pt idx="198">
                  <c:v>398</c:v>
                </c:pt>
                <c:pt idx="199">
                  <c:v>400</c:v>
                </c:pt>
                <c:pt idx="200">
                  <c:v>402</c:v>
                </c:pt>
                <c:pt idx="201">
                  <c:v>404</c:v>
                </c:pt>
                <c:pt idx="202">
                  <c:v>406</c:v>
                </c:pt>
                <c:pt idx="203">
                  <c:v>408</c:v>
                </c:pt>
                <c:pt idx="204">
                  <c:v>410</c:v>
                </c:pt>
                <c:pt idx="205">
                  <c:v>412</c:v>
                </c:pt>
                <c:pt idx="206">
                  <c:v>414</c:v>
                </c:pt>
                <c:pt idx="207">
                  <c:v>416</c:v>
                </c:pt>
                <c:pt idx="208">
                  <c:v>418</c:v>
                </c:pt>
                <c:pt idx="209">
                  <c:v>420</c:v>
                </c:pt>
                <c:pt idx="210">
                  <c:v>422</c:v>
                </c:pt>
                <c:pt idx="211">
                  <c:v>424</c:v>
                </c:pt>
                <c:pt idx="212">
                  <c:v>426</c:v>
                </c:pt>
                <c:pt idx="213">
                  <c:v>428</c:v>
                </c:pt>
                <c:pt idx="214">
                  <c:v>430</c:v>
                </c:pt>
                <c:pt idx="215">
                  <c:v>432</c:v>
                </c:pt>
                <c:pt idx="216">
                  <c:v>434</c:v>
                </c:pt>
                <c:pt idx="217">
                  <c:v>436</c:v>
                </c:pt>
                <c:pt idx="218">
                  <c:v>438</c:v>
                </c:pt>
                <c:pt idx="219">
                  <c:v>440</c:v>
                </c:pt>
                <c:pt idx="220">
                  <c:v>442</c:v>
                </c:pt>
                <c:pt idx="221">
                  <c:v>444</c:v>
                </c:pt>
                <c:pt idx="222">
                  <c:v>446</c:v>
                </c:pt>
                <c:pt idx="223">
                  <c:v>448</c:v>
                </c:pt>
                <c:pt idx="224">
                  <c:v>450</c:v>
                </c:pt>
                <c:pt idx="225">
                  <c:v>452</c:v>
                </c:pt>
                <c:pt idx="226">
                  <c:v>454</c:v>
                </c:pt>
                <c:pt idx="227">
                  <c:v>456</c:v>
                </c:pt>
                <c:pt idx="228">
                  <c:v>458</c:v>
                </c:pt>
                <c:pt idx="229">
                  <c:v>460</c:v>
                </c:pt>
                <c:pt idx="230">
                  <c:v>462</c:v>
                </c:pt>
                <c:pt idx="231">
                  <c:v>464</c:v>
                </c:pt>
                <c:pt idx="232">
                  <c:v>466</c:v>
                </c:pt>
                <c:pt idx="233">
                  <c:v>468</c:v>
                </c:pt>
                <c:pt idx="234">
                  <c:v>470</c:v>
                </c:pt>
                <c:pt idx="235">
                  <c:v>472</c:v>
                </c:pt>
                <c:pt idx="236">
                  <c:v>474</c:v>
                </c:pt>
                <c:pt idx="237">
                  <c:v>476</c:v>
                </c:pt>
                <c:pt idx="238">
                  <c:v>478</c:v>
                </c:pt>
                <c:pt idx="239">
                  <c:v>480</c:v>
                </c:pt>
                <c:pt idx="240">
                  <c:v>482</c:v>
                </c:pt>
                <c:pt idx="241">
                  <c:v>484</c:v>
                </c:pt>
                <c:pt idx="242">
                  <c:v>486</c:v>
                </c:pt>
                <c:pt idx="243">
                  <c:v>488</c:v>
                </c:pt>
                <c:pt idx="244">
                  <c:v>490</c:v>
                </c:pt>
                <c:pt idx="245">
                  <c:v>492</c:v>
                </c:pt>
                <c:pt idx="246">
                  <c:v>494</c:v>
                </c:pt>
                <c:pt idx="247">
                  <c:v>496</c:v>
                </c:pt>
                <c:pt idx="248">
                  <c:v>498</c:v>
                </c:pt>
                <c:pt idx="249">
                  <c:v>500</c:v>
                </c:pt>
                <c:pt idx="250">
                  <c:v>502</c:v>
                </c:pt>
                <c:pt idx="251">
                  <c:v>504</c:v>
                </c:pt>
                <c:pt idx="252">
                  <c:v>506</c:v>
                </c:pt>
                <c:pt idx="253">
                  <c:v>508</c:v>
                </c:pt>
                <c:pt idx="254">
                  <c:v>510</c:v>
                </c:pt>
                <c:pt idx="255">
                  <c:v>512</c:v>
                </c:pt>
                <c:pt idx="256">
                  <c:v>514</c:v>
                </c:pt>
                <c:pt idx="257">
                  <c:v>516</c:v>
                </c:pt>
                <c:pt idx="258">
                  <c:v>518</c:v>
                </c:pt>
                <c:pt idx="259">
                  <c:v>520</c:v>
                </c:pt>
                <c:pt idx="260">
                  <c:v>522</c:v>
                </c:pt>
                <c:pt idx="261">
                  <c:v>524</c:v>
                </c:pt>
                <c:pt idx="262">
                  <c:v>526</c:v>
                </c:pt>
                <c:pt idx="263">
                  <c:v>528</c:v>
                </c:pt>
                <c:pt idx="264">
                  <c:v>530</c:v>
                </c:pt>
                <c:pt idx="265">
                  <c:v>532</c:v>
                </c:pt>
                <c:pt idx="266">
                  <c:v>534</c:v>
                </c:pt>
                <c:pt idx="267">
                  <c:v>536</c:v>
                </c:pt>
                <c:pt idx="268">
                  <c:v>538</c:v>
                </c:pt>
                <c:pt idx="269">
                  <c:v>540</c:v>
                </c:pt>
                <c:pt idx="270">
                  <c:v>542</c:v>
                </c:pt>
                <c:pt idx="271">
                  <c:v>544</c:v>
                </c:pt>
                <c:pt idx="272">
                  <c:v>546</c:v>
                </c:pt>
                <c:pt idx="273">
                  <c:v>548</c:v>
                </c:pt>
                <c:pt idx="274">
                  <c:v>550</c:v>
                </c:pt>
                <c:pt idx="275">
                  <c:v>552</c:v>
                </c:pt>
                <c:pt idx="276">
                  <c:v>554</c:v>
                </c:pt>
                <c:pt idx="277">
                  <c:v>556</c:v>
                </c:pt>
                <c:pt idx="278">
                  <c:v>558</c:v>
                </c:pt>
                <c:pt idx="279">
                  <c:v>560</c:v>
                </c:pt>
                <c:pt idx="280">
                  <c:v>562</c:v>
                </c:pt>
                <c:pt idx="281">
                  <c:v>564</c:v>
                </c:pt>
                <c:pt idx="282">
                  <c:v>566</c:v>
                </c:pt>
                <c:pt idx="283">
                  <c:v>568</c:v>
                </c:pt>
                <c:pt idx="284">
                  <c:v>570</c:v>
                </c:pt>
                <c:pt idx="285">
                  <c:v>572</c:v>
                </c:pt>
                <c:pt idx="286">
                  <c:v>574</c:v>
                </c:pt>
                <c:pt idx="287">
                  <c:v>576</c:v>
                </c:pt>
                <c:pt idx="288">
                  <c:v>578</c:v>
                </c:pt>
                <c:pt idx="289">
                  <c:v>580</c:v>
                </c:pt>
                <c:pt idx="290">
                  <c:v>582</c:v>
                </c:pt>
                <c:pt idx="291">
                  <c:v>584</c:v>
                </c:pt>
                <c:pt idx="292">
                  <c:v>586</c:v>
                </c:pt>
                <c:pt idx="293">
                  <c:v>588</c:v>
                </c:pt>
                <c:pt idx="294">
                  <c:v>590</c:v>
                </c:pt>
                <c:pt idx="295">
                  <c:v>592</c:v>
                </c:pt>
                <c:pt idx="296">
                  <c:v>594</c:v>
                </c:pt>
                <c:pt idx="297">
                  <c:v>596</c:v>
                </c:pt>
                <c:pt idx="298">
                  <c:v>598</c:v>
                </c:pt>
                <c:pt idx="299">
                  <c:v>600</c:v>
                </c:pt>
                <c:pt idx="300">
                  <c:v>602</c:v>
                </c:pt>
                <c:pt idx="301">
                  <c:v>604</c:v>
                </c:pt>
                <c:pt idx="302">
                  <c:v>606</c:v>
                </c:pt>
                <c:pt idx="303">
                  <c:v>608</c:v>
                </c:pt>
                <c:pt idx="304">
                  <c:v>610</c:v>
                </c:pt>
                <c:pt idx="305">
                  <c:v>612</c:v>
                </c:pt>
                <c:pt idx="306">
                  <c:v>614</c:v>
                </c:pt>
                <c:pt idx="307">
                  <c:v>616</c:v>
                </c:pt>
                <c:pt idx="308">
                  <c:v>618</c:v>
                </c:pt>
                <c:pt idx="309">
                  <c:v>620</c:v>
                </c:pt>
                <c:pt idx="310">
                  <c:v>622</c:v>
                </c:pt>
                <c:pt idx="311">
                  <c:v>624</c:v>
                </c:pt>
                <c:pt idx="312">
                  <c:v>626</c:v>
                </c:pt>
                <c:pt idx="313">
                  <c:v>628</c:v>
                </c:pt>
                <c:pt idx="314">
                  <c:v>630</c:v>
                </c:pt>
                <c:pt idx="315">
                  <c:v>632</c:v>
                </c:pt>
                <c:pt idx="316">
                  <c:v>634</c:v>
                </c:pt>
                <c:pt idx="317">
                  <c:v>636</c:v>
                </c:pt>
                <c:pt idx="318">
                  <c:v>638</c:v>
                </c:pt>
                <c:pt idx="319">
                  <c:v>640</c:v>
                </c:pt>
                <c:pt idx="320">
                  <c:v>642</c:v>
                </c:pt>
                <c:pt idx="321">
                  <c:v>644</c:v>
                </c:pt>
                <c:pt idx="322">
                  <c:v>646</c:v>
                </c:pt>
                <c:pt idx="323">
                  <c:v>648</c:v>
                </c:pt>
                <c:pt idx="324">
                  <c:v>650</c:v>
                </c:pt>
                <c:pt idx="325">
                  <c:v>652</c:v>
                </c:pt>
                <c:pt idx="326">
                  <c:v>654</c:v>
                </c:pt>
                <c:pt idx="327">
                  <c:v>656</c:v>
                </c:pt>
                <c:pt idx="328">
                  <c:v>658</c:v>
                </c:pt>
                <c:pt idx="329">
                  <c:v>660</c:v>
                </c:pt>
                <c:pt idx="330">
                  <c:v>662</c:v>
                </c:pt>
                <c:pt idx="331">
                  <c:v>664</c:v>
                </c:pt>
                <c:pt idx="332">
                  <c:v>666</c:v>
                </c:pt>
                <c:pt idx="333">
                  <c:v>668</c:v>
                </c:pt>
                <c:pt idx="334">
                  <c:v>670</c:v>
                </c:pt>
                <c:pt idx="335">
                  <c:v>672</c:v>
                </c:pt>
                <c:pt idx="336">
                  <c:v>674</c:v>
                </c:pt>
                <c:pt idx="337">
                  <c:v>676</c:v>
                </c:pt>
                <c:pt idx="338">
                  <c:v>678</c:v>
                </c:pt>
                <c:pt idx="339">
                  <c:v>680</c:v>
                </c:pt>
                <c:pt idx="340">
                  <c:v>682</c:v>
                </c:pt>
                <c:pt idx="341">
                  <c:v>684</c:v>
                </c:pt>
                <c:pt idx="342">
                  <c:v>686</c:v>
                </c:pt>
                <c:pt idx="343">
                  <c:v>688</c:v>
                </c:pt>
                <c:pt idx="344">
                  <c:v>690</c:v>
                </c:pt>
                <c:pt idx="345">
                  <c:v>692</c:v>
                </c:pt>
                <c:pt idx="346">
                  <c:v>694</c:v>
                </c:pt>
                <c:pt idx="347">
                  <c:v>696</c:v>
                </c:pt>
                <c:pt idx="348">
                  <c:v>698</c:v>
                </c:pt>
                <c:pt idx="349">
                  <c:v>700</c:v>
                </c:pt>
                <c:pt idx="350">
                  <c:v>702</c:v>
                </c:pt>
                <c:pt idx="351">
                  <c:v>704</c:v>
                </c:pt>
                <c:pt idx="352">
                  <c:v>706</c:v>
                </c:pt>
                <c:pt idx="353">
                  <c:v>708</c:v>
                </c:pt>
                <c:pt idx="354">
                  <c:v>710</c:v>
                </c:pt>
                <c:pt idx="355">
                  <c:v>712</c:v>
                </c:pt>
                <c:pt idx="356">
                  <c:v>714</c:v>
                </c:pt>
                <c:pt idx="357">
                  <c:v>716</c:v>
                </c:pt>
                <c:pt idx="358">
                  <c:v>718</c:v>
                </c:pt>
                <c:pt idx="359">
                  <c:v>720</c:v>
                </c:pt>
                <c:pt idx="360">
                  <c:v>722</c:v>
                </c:pt>
                <c:pt idx="361">
                  <c:v>724</c:v>
                </c:pt>
                <c:pt idx="362">
                  <c:v>726</c:v>
                </c:pt>
                <c:pt idx="363">
                  <c:v>728</c:v>
                </c:pt>
                <c:pt idx="364">
                  <c:v>730</c:v>
                </c:pt>
                <c:pt idx="365">
                  <c:v>732</c:v>
                </c:pt>
                <c:pt idx="366">
                  <c:v>734</c:v>
                </c:pt>
                <c:pt idx="367">
                  <c:v>736</c:v>
                </c:pt>
                <c:pt idx="368">
                  <c:v>738</c:v>
                </c:pt>
                <c:pt idx="369">
                  <c:v>740</c:v>
                </c:pt>
                <c:pt idx="370">
                  <c:v>742</c:v>
                </c:pt>
                <c:pt idx="371">
                  <c:v>744</c:v>
                </c:pt>
                <c:pt idx="372">
                  <c:v>746</c:v>
                </c:pt>
                <c:pt idx="373">
                  <c:v>748</c:v>
                </c:pt>
                <c:pt idx="374">
                  <c:v>750</c:v>
                </c:pt>
                <c:pt idx="375">
                  <c:v>752</c:v>
                </c:pt>
                <c:pt idx="376">
                  <c:v>754</c:v>
                </c:pt>
                <c:pt idx="377">
                  <c:v>756</c:v>
                </c:pt>
                <c:pt idx="378">
                  <c:v>758</c:v>
                </c:pt>
                <c:pt idx="379">
                  <c:v>760</c:v>
                </c:pt>
                <c:pt idx="380">
                  <c:v>762</c:v>
                </c:pt>
                <c:pt idx="381">
                  <c:v>764</c:v>
                </c:pt>
                <c:pt idx="382">
                  <c:v>766</c:v>
                </c:pt>
                <c:pt idx="383">
                  <c:v>768</c:v>
                </c:pt>
                <c:pt idx="384">
                  <c:v>770</c:v>
                </c:pt>
                <c:pt idx="385">
                  <c:v>772</c:v>
                </c:pt>
                <c:pt idx="386">
                  <c:v>774</c:v>
                </c:pt>
                <c:pt idx="387">
                  <c:v>776</c:v>
                </c:pt>
                <c:pt idx="388">
                  <c:v>778</c:v>
                </c:pt>
                <c:pt idx="389">
                  <c:v>780</c:v>
                </c:pt>
                <c:pt idx="390">
                  <c:v>782</c:v>
                </c:pt>
                <c:pt idx="391">
                  <c:v>784</c:v>
                </c:pt>
                <c:pt idx="392">
                  <c:v>786</c:v>
                </c:pt>
                <c:pt idx="393">
                  <c:v>788</c:v>
                </c:pt>
                <c:pt idx="394">
                  <c:v>790</c:v>
                </c:pt>
                <c:pt idx="395">
                  <c:v>792</c:v>
                </c:pt>
                <c:pt idx="396">
                  <c:v>794</c:v>
                </c:pt>
                <c:pt idx="397">
                  <c:v>796</c:v>
                </c:pt>
                <c:pt idx="398">
                  <c:v>798</c:v>
                </c:pt>
                <c:pt idx="399">
                  <c:v>800</c:v>
                </c:pt>
                <c:pt idx="400">
                  <c:v>802</c:v>
                </c:pt>
                <c:pt idx="401">
                  <c:v>804</c:v>
                </c:pt>
                <c:pt idx="402">
                  <c:v>806</c:v>
                </c:pt>
                <c:pt idx="403">
                  <c:v>808</c:v>
                </c:pt>
                <c:pt idx="404">
                  <c:v>810</c:v>
                </c:pt>
                <c:pt idx="405">
                  <c:v>812</c:v>
                </c:pt>
                <c:pt idx="406">
                  <c:v>814</c:v>
                </c:pt>
                <c:pt idx="407">
                  <c:v>816</c:v>
                </c:pt>
                <c:pt idx="408">
                  <c:v>818</c:v>
                </c:pt>
                <c:pt idx="409">
                  <c:v>820</c:v>
                </c:pt>
                <c:pt idx="410">
                  <c:v>822</c:v>
                </c:pt>
                <c:pt idx="411">
                  <c:v>824</c:v>
                </c:pt>
                <c:pt idx="412">
                  <c:v>826</c:v>
                </c:pt>
                <c:pt idx="413">
                  <c:v>828</c:v>
                </c:pt>
                <c:pt idx="414">
                  <c:v>830</c:v>
                </c:pt>
                <c:pt idx="415">
                  <c:v>832</c:v>
                </c:pt>
                <c:pt idx="416">
                  <c:v>834</c:v>
                </c:pt>
                <c:pt idx="417">
                  <c:v>836</c:v>
                </c:pt>
                <c:pt idx="418">
                  <c:v>838</c:v>
                </c:pt>
                <c:pt idx="419">
                  <c:v>840</c:v>
                </c:pt>
                <c:pt idx="420">
                  <c:v>842</c:v>
                </c:pt>
                <c:pt idx="421">
                  <c:v>844</c:v>
                </c:pt>
                <c:pt idx="422">
                  <c:v>846</c:v>
                </c:pt>
                <c:pt idx="423">
                  <c:v>848</c:v>
                </c:pt>
                <c:pt idx="424">
                  <c:v>850</c:v>
                </c:pt>
                <c:pt idx="425">
                  <c:v>852</c:v>
                </c:pt>
                <c:pt idx="426">
                  <c:v>854</c:v>
                </c:pt>
                <c:pt idx="427">
                  <c:v>856</c:v>
                </c:pt>
                <c:pt idx="428">
                  <c:v>858</c:v>
                </c:pt>
                <c:pt idx="429">
                  <c:v>860</c:v>
                </c:pt>
                <c:pt idx="430">
                  <c:v>862</c:v>
                </c:pt>
                <c:pt idx="431">
                  <c:v>864</c:v>
                </c:pt>
                <c:pt idx="432">
                  <c:v>866</c:v>
                </c:pt>
                <c:pt idx="433">
                  <c:v>868</c:v>
                </c:pt>
                <c:pt idx="434">
                  <c:v>870</c:v>
                </c:pt>
                <c:pt idx="435">
                  <c:v>872</c:v>
                </c:pt>
                <c:pt idx="436">
                  <c:v>874</c:v>
                </c:pt>
                <c:pt idx="437">
                  <c:v>876</c:v>
                </c:pt>
                <c:pt idx="438">
                  <c:v>878</c:v>
                </c:pt>
                <c:pt idx="439">
                  <c:v>880</c:v>
                </c:pt>
                <c:pt idx="440">
                  <c:v>882</c:v>
                </c:pt>
                <c:pt idx="441">
                  <c:v>884</c:v>
                </c:pt>
                <c:pt idx="442">
                  <c:v>886</c:v>
                </c:pt>
                <c:pt idx="443">
                  <c:v>888</c:v>
                </c:pt>
                <c:pt idx="444">
                  <c:v>890</c:v>
                </c:pt>
                <c:pt idx="445">
                  <c:v>892</c:v>
                </c:pt>
                <c:pt idx="446">
                  <c:v>894</c:v>
                </c:pt>
                <c:pt idx="447">
                  <c:v>896</c:v>
                </c:pt>
                <c:pt idx="448">
                  <c:v>898</c:v>
                </c:pt>
                <c:pt idx="449">
                  <c:v>900</c:v>
                </c:pt>
                <c:pt idx="450">
                  <c:v>902</c:v>
                </c:pt>
                <c:pt idx="451">
                  <c:v>904</c:v>
                </c:pt>
                <c:pt idx="452">
                  <c:v>906</c:v>
                </c:pt>
                <c:pt idx="453">
                  <c:v>908</c:v>
                </c:pt>
                <c:pt idx="454">
                  <c:v>910</c:v>
                </c:pt>
                <c:pt idx="455">
                  <c:v>912</c:v>
                </c:pt>
                <c:pt idx="456">
                  <c:v>914</c:v>
                </c:pt>
                <c:pt idx="457">
                  <c:v>916</c:v>
                </c:pt>
                <c:pt idx="458">
                  <c:v>918</c:v>
                </c:pt>
                <c:pt idx="459">
                  <c:v>920</c:v>
                </c:pt>
                <c:pt idx="460">
                  <c:v>922</c:v>
                </c:pt>
                <c:pt idx="461">
                  <c:v>924</c:v>
                </c:pt>
                <c:pt idx="462">
                  <c:v>926</c:v>
                </c:pt>
                <c:pt idx="463">
                  <c:v>928</c:v>
                </c:pt>
                <c:pt idx="464">
                  <c:v>930</c:v>
                </c:pt>
                <c:pt idx="465">
                  <c:v>932</c:v>
                </c:pt>
                <c:pt idx="466">
                  <c:v>934</c:v>
                </c:pt>
                <c:pt idx="467">
                  <c:v>936</c:v>
                </c:pt>
                <c:pt idx="468">
                  <c:v>938</c:v>
                </c:pt>
                <c:pt idx="469">
                  <c:v>940</c:v>
                </c:pt>
                <c:pt idx="470">
                  <c:v>942</c:v>
                </c:pt>
                <c:pt idx="471">
                  <c:v>944</c:v>
                </c:pt>
                <c:pt idx="472">
                  <c:v>946</c:v>
                </c:pt>
                <c:pt idx="473">
                  <c:v>948</c:v>
                </c:pt>
                <c:pt idx="474">
                  <c:v>950</c:v>
                </c:pt>
                <c:pt idx="475">
                  <c:v>952</c:v>
                </c:pt>
                <c:pt idx="476">
                  <c:v>954</c:v>
                </c:pt>
                <c:pt idx="477">
                  <c:v>956</c:v>
                </c:pt>
                <c:pt idx="478">
                  <c:v>958</c:v>
                </c:pt>
                <c:pt idx="479">
                  <c:v>960</c:v>
                </c:pt>
                <c:pt idx="480">
                  <c:v>962</c:v>
                </c:pt>
                <c:pt idx="481">
                  <c:v>964</c:v>
                </c:pt>
                <c:pt idx="482">
                  <c:v>966</c:v>
                </c:pt>
                <c:pt idx="483">
                  <c:v>968</c:v>
                </c:pt>
                <c:pt idx="484">
                  <c:v>970</c:v>
                </c:pt>
                <c:pt idx="485">
                  <c:v>972</c:v>
                </c:pt>
                <c:pt idx="486">
                  <c:v>974</c:v>
                </c:pt>
                <c:pt idx="487">
                  <c:v>976</c:v>
                </c:pt>
                <c:pt idx="488">
                  <c:v>978</c:v>
                </c:pt>
                <c:pt idx="489">
                  <c:v>980</c:v>
                </c:pt>
                <c:pt idx="490">
                  <c:v>982</c:v>
                </c:pt>
                <c:pt idx="491">
                  <c:v>984</c:v>
                </c:pt>
                <c:pt idx="492">
                  <c:v>986</c:v>
                </c:pt>
                <c:pt idx="493">
                  <c:v>988</c:v>
                </c:pt>
                <c:pt idx="494">
                  <c:v>990</c:v>
                </c:pt>
                <c:pt idx="495">
                  <c:v>992</c:v>
                </c:pt>
                <c:pt idx="496">
                  <c:v>994</c:v>
                </c:pt>
                <c:pt idx="497">
                  <c:v>996</c:v>
                </c:pt>
                <c:pt idx="498">
                  <c:v>998</c:v>
                </c:pt>
                <c:pt idx="499">
                  <c:v>1000</c:v>
                </c:pt>
                <c:pt idx="500">
                  <c:v>1002</c:v>
                </c:pt>
                <c:pt idx="501">
                  <c:v>1004</c:v>
                </c:pt>
                <c:pt idx="502">
                  <c:v>1006</c:v>
                </c:pt>
                <c:pt idx="503">
                  <c:v>1008</c:v>
                </c:pt>
                <c:pt idx="504">
                  <c:v>1010</c:v>
                </c:pt>
                <c:pt idx="505">
                  <c:v>1012</c:v>
                </c:pt>
                <c:pt idx="506">
                  <c:v>1014</c:v>
                </c:pt>
                <c:pt idx="507">
                  <c:v>1016</c:v>
                </c:pt>
                <c:pt idx="508">
                  <c:v>1018</c:v>
                </c:pt>
                <c:pt idx="509">
                  <c:v>1020</c:v>
                </c:pt>
                <c:pt idx="510">
                  <c:v>1022</c:v>
                </c:pt>
                <c:pt idx="511">
                  <c:v>1024</c:v>
                </c:pt>
                <c:pt idx="512">
                  <c:v>1026</c:v>
                </c:pt>
                <c:pt idx="513">
                  <c:v>1028</c:v>
                </c:pt>
                <c:pt idx="514">
                  <c:v>1030</c:v>
                </c:pt>
                <c:pt idx="515">
                  <c:v>1032</c:v>
                </c:pt>
                <c:pt idx="516">
                  <c:v>1034</c:v>
                </c:pt>
                <c:pt idx="517">
                  <c:v>1036</c:v>
                </c:pt>
                <c:pt idx="518">
                  <c:v>1038</c:v>
                </c:pt>
                <c:pt idx="519">
                  <c:v>1040</c:v>
                </c:pt>
                <c:pt idx="520">
                  <c:v>1042</c:v>
                </c:pt>
                <c:pt idx="521">
                  <c:v>1044</c:v>
                </c:pt>
                <c:pt idx="522">
                  <c:v>1046</c:v>
                </c:pt>
                <c:pt idx="523">
                  <c:v>1048</c:v>
                </c:pt>
                <c:pt idx="524">
                  <c:v>1050</c:v>
                </c:pt>
                <c:pt idx="525">
                  <c:v>1052</c:v>
                </c:pt>
                <c:pt idx="526">
                  <c:v>1054</c:v>
                </c:pt>
                <c:pt idx="527">
                  <c:v>1056</c:v>
                </c:pt>
                <c:pt idx="528">
                  <c:v>1058</c:v>
                </c:pt>
                <c:pt idx="529">
                  <c:v>1060</c:v>
                </c:pt>
                <c:pt idx="530">
                  <c:v>1062</c:v>
                </c:pt>
                <c:pt idx="531">
                  <c:v>1064</c:v>
                </c:pt>
                <c:pt idx="532">
                  <c:v>1066</c:v>
                </c:pt>
                <c:pt idx="533">
                  <c:v>1068</c:v>
                </c:pt>
                <c:pt idx="534">
                  <c:v>1070</c:v>
                </c:pt>
                <c:pt idx="535">
                  <c:v>1072</c:v>
                </c:pt>
                <c:pt idx="536">
                  <c:v>1074</c:v>
                </c:pt>
                <c:pt idx="537">
                  <c:v>1076</c:v>
                </c:pt>
                <c:pt idx="538">
                  <c:v>1078</c:v>
                </c:pt>
                <c:pt idx="539">
                  <c:v>1080</c:v>
                </c:pt>
                <c:pt idx="540">
                  <c:v>1082</c:v>
                </c:pt>
                <c:pt idx="541">
                  <c:v>1084</c:v>
                </c:pt>
                <c:pt idx="542">
                  <c:v>1086</c:v>
                </c:pt>
                <c:pt idx="543">
                  <c:v>1088</c:v>
                </c:pt>
                <c:pt idx="544">
                  <c:v>1090</c:v>
                </c:pt>
                <c:pt idx="545">
                  <c:v>1092</c:v>
                </c:pt>
                <c:pt idx="546">
                  <c:v>1094</c:v>
                </c:pt>
                <c:pt idx="547">
                  <c:v>1096</c:v>
                </c:pt>
                <c:pt idx="548">
                  <c:v>1098</c:v>
                </c:pt>
                <c:pt idx="549">
                  <c:v>1100</c:v>
                </c:pt>
                <c:pt idx="550">
                  <c:v>1102</c:v>
                </c:pt>
                <c:pt idx="551">
                  <c:v>1104</c:v>
                </c:pt>
                <c:pt idx="552">
                  <c:v>1106</c:v>
                </c:pt>
                <c:pt idx="553">
                  <c:v>1108</c:v>
                </c:pt>
                <c:pt idx="554">
                  <c:v>1110</c:v>
                </c:pt>
                <c:pt idx="555">
                  <c:v>1112</c:v>
                </c:pt>
                <c:pt idx="556">
                  <c:v>1114</c:v>
                </c:pt>
                <c:pt idx="557">
                  <c:v>1116</c:v>
                </c:pt>
                <c:pt idx="558">
                  <c:v>1118</c:v>
                </c:pt>
                <c:pt idx="559">
                  <c:v>1120</c:v>
                </c:pt>
                <c:pt idx="560">
                  <c:v>1122</c:v>
                </c:pt>
                <c:pt idx="561">
                  <c:v>1124</c:v>
                </c:pt>
                <c:pt idx="562">
                  <c:v>1126</c:v>
                </c:pt>
                <c:pt idx="563">
                  <c:v>1128</c:v>
                </c:pt>
                <c:pt idx="564">
                  <c:v>1130</c:v>
                </c:pt>
                <c:pt idx="565">
                  <c:v>1132</c:v>
                </c:pt>
                <c:pt idx="566">
                  <c:v>1134</c:v>
                </c:pt>
                <c:pt idx="567">
                  <c:v>1136</c:v>
                </c:pt>
                <c:pt idx="568">
                  <c:v>1138</c:v>
                </c:pt>
                <c:pt idx="569">
                  <c:v>1140</c:v>
                </c:pt>
                <c:pt idx="570">
                  <c:v>1142</c:v>
                </c:pt>
                <c:pt idx="571">
                  <c:v>1144</c:v>
                </c:pt>
                <c:pt idx="572">
                  <c:v>1146</c:v>
                </c:pt>
                <c:pt idx="573">
                  <c:v>1148</c:v>
                </c:pt>
                <c:pt idx="574">
                  <c:v>1150</c:v>
                </c:pt>
                <c:pt idx="575">
                  <c:v>1152</c:v>
                </c:pt>
                <c:pt idx="576">
                  <c:v>1154</c:v>
                </c:pt>
                <c:pt idx="577">
                  <c:v>1156</c:v>
                </c:pt>
                <c:pt idx="578">
                  <c:v>1158</c:v>
                </c:pt>
                <c:pt idx="579">
                  <c:v>1160</c:v>
                </c:pt>
                <c:pt idx="580">
                  <c:v>1162</c:v>
                </c:pt>
                <c:pt idx="581">
                  <c:v>1164</c:v>
                </c:pt>
                <c:pt idx="582">
                  <c:v>1166</c:v>
                </c:pt>
                <c:pt idx="583">
                  <c:v>1168</c:v>
                </c:pt>
                <c:pt idx="584">
                  <c:v>1170</c:v>
                </c:pt>
                <c:pt idx="585">
                  <c:v>1172</c:v>
                </c:pt>
                <c:pt idx="586">
                  <c:v>1174</c:v>
                </c:pt>
                <c:pt idx="587">
                  <c:v>1176</c:v>
                </c:pt>
                <c:pt idx="588">
                  <c:v>1178</c:v>
                </c:pt>
                <c:pt idx="589">
                  <c:v>1180</c:v>
                </c:pt>
                <c:pt idx="590">
                  <c:v>1182</c:v>
                </c:pt>
                <c:pt idx="591">
                  <c:v>1184</c:v>
                </c:pt>
                <c:pt idx="592">
                  <c:v>1186</c:v>
                </c:pt>
                <c:pt idx="593">
                  <c:v>1188</c:v>
                </c:pt>
                <c:pt idx="594">
                  <c:v>1190</c:v>
                </c:pt>
                <c:pt idx="595">
                  <c:v>1192</c:v>
                </c:pt>
                <c:pt idx="596">
                  <c:v>1194</c:v>
                </c:pt>
                <c:pt idx="597">
                  <c:v>1196</c:v>
                </c:pt>
                <c:pt idx="598">
                  <c:v>1198</c:v>
                </c:pt>
                <c:pt idx="599">
                  <c:v>1200</c:v>
                </c:pt>
                <c:pt idx="600">
                  <c:v>1202</c:v>
                </c:pt>
                <c:pt idx="601">
                  <c:v>1204</c:v>
                </c:pt>
                <c:pt idx="602">
                  <c:v>1206</c:v>
                </c:pt>
                <c:pt idx="603">
                  <c:v>1208</c:v>
                </c:pt>
                <c:pt idx="604">
                  <c:v>1210</c:v>
                </c:pt>
                <c:pt idx="605">
                  <c:v>1212</c:v>
                </c:pt>
                <c:pt idx="606">
                  <c:v>1214</c:v>
                </c:pt>
                <c:pt idx="607">
                  <c:v>1216</c:v>
                </c:pt>
                <c:pt idx="608">
                  <c:v>1218</c:v>
                </c:pt>
                <c:pt idx="609">
                  <c:v>1220</c:v>
                </c:pt>
                <c:pt idx="610">
                  <c:v>1222</c:v>
                </c:pt>
                <c:pt idx="611">
                  <c:v>1224</c:v>
                </c:pt>
                <c:pt idx="612">
                  <c:v>1226</c:v>
                </c:pt>
                <c:pt idx="613">
                  <c:v>1228</c:v>
                </c:pt>
                <c:pt idx="614">
                  <c:v>1230</c:v>
                </c:pt>
                <c:pt idx="615">
                  <c:v>1232</c:v>
                </c:pt>
                <c:pt idx="616">
                  <c:v>1234</c:v>
                </c:pt>
                <c:pt idx="617">
                  <c:v>1236</c:v>
                </c:pt>
                <c:pt idx="618">
                  <c:v>1238</c:v>
                </c:pt>
                <c:pt idx="619">
                  <c:v>1240</c:v>
                </c:pt>
                <c:pt idx="620">
                  <c:v>1242</c:v>
                </c:pt>
                <c:pt idx="621">
                  <c:v>1244</c:v>
                </c:pt>
                <c:pt idx="622">
                  <c:v>1246</c:v>
                </c:pt>
                <c:pt idx="623">
                  <c:v>1248</c:v>
                </c:pt>
                <c:pt idx="624">
                  <c:v>1250</c:v>
                </c:pt>
                <c:pt idx="625">
                  <c:v>1252</c:v>
                </c:pt>
                <c:pt idx="626">
                  <c:v>1254</c:v>
                </c:pt>
                <c:pt idx="627">
                  <c:v>1256</c:v>
                </c:pt>
                <c:pt idx="628">
                  <c:v>1258</c:v>
                </c:pt>
                <c:pt idx="629">
                  <c:v>1260</c:v>
                </c:pt>
                <c:pt idx="630">
                  <c:v>1262</c:v>
                </c:pt>
                <c:pt idx="631">
                  <c:v>1264</c:v>
                </c:pt>
                <c:pt idx="632">
                  <c:v>1266</c:v>
                </c:pt>
                <c:pt idx="633">
                  <c:v>1268</c:v>
                </c:pt>
                <c:pt idx="634">
                  <c:v>1270</c:v>
                </c:pt>
                <c:pt idx="635">
                  <c:v>1272</c:v>
                </c:pt>
                <c:pt idx="636">
                  <c:v>1274</c:v>
                </c:pt>
                <c:pt idx="637">
                  <c:v>1276</c:v>
                </c:pt>
                <c:pt idx="638">
                  <c:v>1278</c:v>
                </c:pt>
                <c:pt idx="639">
                  <c:v>1280</c:v>
                </c:pt>
                <c:pt idx="640">
                  <c:v>1282</c:v>
                </c:pt>
                <c:pt idx="641">
                  <c:v>1284</c:v>
                </c:pt>
                <c:pt idx="642">
                  <c:v>1286</c:v>
                </c:pt>
                <c:pt idx="643">
                  <c:v>1288</c:v>
                </c:pt>
                <c:pt idx="644">
                  <c:v>1290</c:v>
                </c:pt>
                <c:pt idx="645">
                  <c:v>1292</c:v>
                </c:pt>
                <c:pt idx="646">
                  <c:v>1294</c:v>
                </c:pt>
                <c:pt idx="647">
                  <c:v>1296</c:v>
                </c:pt>
                <c:pt idx="648">
                  <c:v>1298</c:v>
                </c:pt>
                <c:pt idx="649">
                  <c:v>1300</c:v>
                </c:pt>
                <c:pt idx="650">
                  <c:v>1302</c:v>
                </c:pt>
                <c:pt idx="651">
                  <c:v>1304</c:v>
                </c:pt>
                <c:pt idx="652">
                  <c:v>1306</c:v>
                </c:pt>
                <c:pt idx="653">
                  <c:v>1308</c:v>
                </c:pt>
                <c:pt idx="654">
                  <c:v>1310</c:v>
                </c:pt>
                <c:pt idx="655">
                  <c:v>1312</c:v>
                </c:pt>
                <c:pt idx="656">
                  <c:v>1314</c:v>
                </c:pt>
                <c:pt idx="657">
                  <c:v>1316</c:v>
                </c:pt>
                <c:pt idx="658">
                  <c:v>1318</c:v>
                </c:pt>
                <c:pt idx="659">
                  <c:v>1320</c:v>
                </c:pt>
                <c:pt idx="660">
                  <c:v>1322</c:v>
                </c:pt>
                <c:pt idx="661">
                  <c:v>1324</c:v>
                </c:pt>
                <c:pt idx="662">
                  <c:v>1326</c:v>
                </c:pt>
                <c:pt idx="663">
                  <c:v>1328</c:v>
                </c:pt>
                <c:pt idx="664">
                  <c:v>1330</c:v>
                </c:pt>
                <c:pt idx="665">
                  <c:v>1332</c:v>
                </c:pt>
                <c:pt idx="666">
                  <c:v>1334</c:v>
                </c:pt>
                <c:pt idx="667">
                  <c:v>1336</c:v>
                </c:pt>
                <c:pt idx="668">
                  <c:v>1338</c:v>
                </c:pt>
                <c:pt idx="669">
                  <c:v>1340</c:v>
                </c:pt>
                <c:pt idx="670">
                  <c:v>1342</c:v>
                </c:pt>
                <c:pt idx="671">
                  <c:v>1344</c:v>
                </c:pt>
                <c:pt idx="672">
                  <c:v>1346</c:v>
                </c:pt>
                <c:pt idx="673">
                  <c:v>1348</c:v>
                </c:pt>
                <c:pt idx="674">
                  <c:v>1350</c:v>
                </c:pt>
              </c:numCache>
            </c:numRef>
          </c:xVal>
          <c:yVal>
            <c:numRef>
              <c:f>ODS_data_main!$E$2:$E$676</c:f>
              <c:numCache>
                <c:formatCode>General</c:formatCode>
                <c:ptCount val="675"/>
                <c:pt idx="0">
                  <c:v>2.0145957290947858</c:v>
                </c:pt>
                <c:pt idx="1">
                  <c:v>2.0148355820069206</c:v>
                </c:pt>
                <c:pt idx="2">
                  <c:v>2.0150754349190598</c:v>
                </c:pt>
                <c:pt idx="3">
                  <c:v>2.0154352142872693</c:v>
                </c:pt>
                <c:pt idx="4">
                  <c:v>2.0159149201115429</c:v>
                </c:pt>
                <c:pt idx="5">
                  <c:v>2.0160348465676132</c:v>
                </c:pt>
                <c:pt idx="6">
                  <c:v>2.0457766076727153</c:v>
                </c:pt>
                <c:pt idx="7">
                  <c:v>2.0761180010581617</c:v>
                </c:pt>
                <c:pt idx="8">
                  <c:v>2.1383598317579531</c:v>
                </c:pt>
                <c:pt idx="9">
                  <c:v>2.107418806092161</c:v>
                </c:pt>
                <c:pt idx="10">
                  <c:v>2.1387196111261626</c:v>
                </c:pt>
                <c:pt idx="11">
                  <c:v>2.1679816664069875</c:v>
                </c:pt>
                <c:pt idx="12">
                  <c:v>2.1688211515994706</c:v>
                </c:pt>
                <c:pt idx="13">
                  <c:v>2.1387196111261626</c:v>
                </c:pt>
                <c:pt idx="14">
                  <c:v>2.1689410780555396</c:v>
                </c:pt>
                <c:pt idx="15">
                  <c:v>2.1986828391606426</c:v>
                </c:pt>
                <c:pt idx="16">
                  <c:v>2.169420783879815</c:v>
                </c:pt>
                <c:pt idx="17">
                  <c:v>2.1679816664069875</c:v>
                </c:pt>
                <c:pt idx="18">
                  <c:v>2.1076586590042994</c:v>
                </c:pt>
                <c:pt idx="19">
                  <c:v>2.1380000523897467</c:v>
                </c:pt>
                <c:pt idx="20">
                  <c:v>2.200002030177401</c:v>
                </c:pt>
                <c:pt idx="21">
                  <c:v>2.1695407103358857</c:v>
                </c:pt>
                <c:pt idx="22">
                  <c:v>2.2293840119142989</c:v>
                </c:pt>
                <c:pt idx="23">
                  <c:v>2.2295039383703656</c:v>
                </c:pt>
                <c:pt idx="24">
                  <c:v>2.2600851846679517</c:v>
                </c:pt>
                <c:pt idx="25">
                  <c:v>2.1695407103358857</c:v>
                </c:pt>
                <c:pt idx="26">
                  <c:v>2.1690610045116099</c:v>
                </c:pt>
                <c:pt idx="27">
                  <c:v>2.1375203465654726</c:v>
                </c:pt>
                <c:pt idx="28">
                  <c:v>2.2299836441946428</c:v>
                </c:pt>
                <c:pt idx="29">
                  <c:v>2.200002030177401</c:v>
                </c:pt>
                <c:pt idx="30">
                  <c:v>2.2299836441946428</c:v>
                </c:pt>
                <c:pt idx="31">
                  <c:v>2.1997621772652645</c:v>
                </c:pt>
                <c:pt idx="32">
                  <c:v>2.261404375684712</c:v>
                </c:pt>
                <c:pt idx="33">
                  <c:v>2.2600851846679517</c:v>
                </c:pt>
                <c:pt idx="34">
                  <c:v>2.230823129387125</c:v>
                </c:pt>
                <c:pt idx="35">
                  <c:v>2.2612844492286421</c:v>
                </c:pt>
                <c:pt idx="36">
                  <c:v>2.2605648904922271</c:v>
                </c:pt>
                <c:pt idx="37">
                  <c:v>2.1383598317579531</c:v>
                </c:pt>
                <c:pt idx="38">
                  <c:v>2.1372804936533325</c:v>
                </c:pt>
                <c:pt idx="39">
                  <c:v>2.1380000523897467</c:v>
                </c:pt>
                <c:pt idx="40">
                  <c:v>2.1375203465654726</c:v>
                </c:pt>
                <c:pt idx="41">
                  <c:v>2.1996422508091955</c:v>
                </c:pt>
                <c:pt idx="42">
                  <c:v>2.2295039383703656</c:v>
                </c:pt>
                <c:pt idx="43">
                  <c:v>2.1986828391606426</c:v>
                </c:pt>
                <c:pt idx="44">
                  <c:v>2.1998821037213321</c:v>
                </c:pt>
                <c:pt idx="45">
                  <c:v>2.200002030177401</c:v>
                </c:pt>
                <c:pt idx="46">
                  <c:v>2.1683414457751957</c:v>
                </c:pt>
                <c:pt idx="47">
                  <c:v>2.1376402730215402</c:v>
                </c:pt>
                <c:pt idx="48">
                  <c:v>2.1381199788458174</c:v>
                </c:pt>
                <c:pt idx="49">
                  <c:v>2.1385996846700928</c:v>
                </c:pt>
                <c:pt idx="50">
                  <c:v>2.1697805632480218</c:v>
                </c:pt>
                <c:pt idx="51">
                  <c:v>2.1988027656167111</c:v>
                </c:pt>
                <c:pt idx="52">
                  <c:v>2.2304633500189173</c:v>
                </c:pt>
                <c:pt idx="53">
                  <c:v>2.1689410780555396</c:v>
                </c:pt>
                <c:pt idx="54">
                  <c:v>2.1998821037213321</c:v>
                </c:pt>
                <c:pt idx="55">
                  <c:v>2.2305832764749858</c:v>
                </c:pt>
                <c:pt idx="56">
                  <c:v>2.2612844492286421</c:v>
                </c:pt>
                <c:pt idx="57">
                  <c:v>2.2606848169482978</c:v>
                </c:pt>
                <c:pt idx="58">
                  <c:v>2.2612844492286421</c:v>
                </c:pt>
                <c:pt idx="59">
                  <c:v>2.2616442285968472</c:v>
                </c:pt>
                <c:pt idx="60">
                  <c:v>2.3232864270162952</c:v>
                </c:pt>
                <c:pt idx="61">
                  <c:v>2.2608047434043672</c:v>
                </c:pt>
                <c:pt idx="62">
                  <c:v>2.1375203465654726</c:v>
                </c:pt>
                <c:pt idx="63">
                  <c:v>2.2606848169482978</c:v>
                </c:pt>
                <c:pt idx="64">
                  <c:v>2.2617641550529171</c:v>
                </c:pt>
                <c:pt idx="65">
                  <c:v>2.291625842614089</c:v>
                </c:pt>
                <c:pt idx="66">
                  <c:v>2.3232864270162952</c:v>
                </c:pt>
                <c:pt idx="67">
                  <c:v>2.3833695815068472</c:v>
                </c:pt>
                <c:pt idx="68">
                  <c:v>2.3531481145774675</c:v>
                </c:pt>
                <c:pt idx="69">
                  <c:v>2.3833695815068472</c:v>
                </c:pt>
                <c:pt idx="70">
                  <c:v>2.38288987568257</c:v>
                </c:pt>
                <c:pt idx="71">
                  <c:v>2.3834895079629161</c:v>
                </c:pt>
                <c:pt idx="72">
                  <c:v>2.3536278204017429</c:v>
                </c:pt>
                <c:pt idx="73">
                  <c:v>2.353028188121399</c:v>
                </c:pt>
                <c:pt idx="74">
                  <c:v>2.3539875997699498</c:v>
                </c:pt>
                <c:pt idx="75">
                  <c:v>2.4452516328384313</c:v>
                </c:pt>
                <c:pt idx="76">
                  <c:v>2.8442469521798723</c:v>
                </c:pt>
                <c:pt idx="77">
                  <c:v>2.9061290035114564</c:v>
                </c:pt>
                <c:pt idx="78">
                  <c:v>2.9669317167384217</c:v>
                </c:pt>
                <c:pt idx="79">
                  <c:v>3.0294134003503523</c:v>
                </c:pt>
                <c:pt idx="80">
                  <c:v>3.0595149408236613</c:v>
                </c:pt>
                <c:pt idx="81">
                  <c:v>3.0891367754726953</c:v>
                </c:pt>
                <c:pt idx="82">
                  <c:v>3.0897364077530391</c:v>
                </c:pt>
                <c:pt idx="83">
                  <c:v>3.0908157458576597</c:v>
                </c:pt>
                <c:pt idx="84">
                  <c:v>3.0905758929455209</c:v>
                </c:pt>
                <c:pt idx="85">
                  <c:v>3.0902161135773167</c:v>
                </c:pt>
                <c:pt idx="86">
                  <c:v>3.090096187121246</c:v>
                </c:pt>
                <c:pt idx="87">
                  <c:v>3.0894965548409012</c:v>
                </c:pt>
                <c:pt idx="88">
                  <c:v>3.0897364077530391</c:v>
                </c:pt>
                <c:pt idx="89">
                  <c:v>3.059994646647938</c:v>
                </c:pt>
                <c:pt idx="90">
                  <c:v>2.9975129630360065</c:v>
                </c:pt>
                <c:pt idx="91">
                  <c:v>2.6294586693603588</c:v>
                </c:pt>
                <c:pt idx="92">
                  <c:v>2.7820051214800801</c:v>
                </c:pt>
                <c:pt idx="93">
                  <c:v>2.6596801362897371</c:v>
                </c:pt>
                <c:pt idx="94">
                  <c:v>2.3229266476480896</c:v>
                </c:pt>
                <c:pt idx="95">
                  <c:v>2.413830901348363</c:v>
                </c:pt>
                <c:pt idx="96">
                  <c:v>2.4153899452772594</c:v>
                </c:pt>
                <c:pt idx="97">
                  <c:v>2.4150301659090534</c:v>
                </c:pt>
                <c:pt idx="98">
                  <c:v>2.4145504600847776</c:v>
                </c:pt>
                <c:pt idx="99">
                  <c:v>2.4448918534702253</c:v>
                </c:pt>
                <c:pt idx="100">
                  <c:v>2.4763125849602932</c:v>
                </c:pt>
                <c:pt idx="101">
                  <c:v>2.5994770553431183</c:v>
                </c:pt>
                <c:pt idx="102">
                  <c:v>2.8434074669873888</c:v>
                </c:pt>
                <c:pt idx="103">
                  <c:v>2.9680110548430418</c:v>
                </c:pt>
                <c:pt idx="104">
                  <c:v>2.4448918534702253</c:v>
                </c:pt>
                <c:pt idx="105">
                  <c:v>3.182919264118623</c:v>
                </c:pt>
                <c:pt idx="106">
                  <c:v>3.2737035913628301</c:v>
                </c:pt>
                <c:pt idx="107">
                  <c:v>3.3047645434846906</c:v>
                </c:pt>
                <c:pt idx="108">
                  <c:v>3.2744231500992442</c:v>
                </c:pt>
                <c:pt idx="109">
                  <c:v>2.8127062942337342</c:v>
                </c:pt>
                <c:pt idx="110">
                  <c:v>2.998472374684559</c:v>
                </c:pt>
                <c:pt idx="111">
                  <c:v>3.2132606575040712</c:v>
                </c:pt>
                <c:pt idx="112">
                  <c:v>3.243002418609175</c:v>
                </c:pt>
                <c:pt idx="113">
                  <c:v>2.3223270153677453</c:v>
                </c:pt>
                <c:pt idx="114">
                  <c:v>3.3053641757650367</c:v>
                </c:pt>
                <c:pt idx="115">
                  <c:v>2.7517836545507017</c:v>
                </c:pt>
                <c:pt idx="116">
                  <c:v>3.3363052014308288</c:v>
                </c:pt>
                <c:pt idx="117">
                  <c:v>3.3363052014308288</c:v>
                </c:pt>
                <c:pt idx="118">
                  <c:v>3.3353457897822776</c:v>
                </c:pt>
                <c:pt idx="119">
                  <c:v>3.3355856426944142</c:v>
                </c:pt>
                <c:pt idx="120">
                  <c:v>3.3364251278868968</c:v>
                </c:pt>
                <c:pt idx="121">
                  <c:v>3.3671263006405519</c:v>
                </c:pt>
                <c:pt idx="122">
                  <c:v>3.3973477675699297</c:v>
                </c:pt>
                <c:pt idx="123">
                  <c:v>3.397587620482069</c:v>
                </c:pt>
                <c:pt idx="124">
                  <c:v>3.397587620482069</c:v>
                </c:pt>
                <c:pt idx="125">
                  <c:v>3.3961485030092402</c:v>
                </c:pt>
                <c:pt idx="126">
                  <c:v>3.3053641757650367</c:v>
                </c:pt>
                <c:pt idx="127">
                  <c:v>3.2136204368722772</c:v>
                </c:pt>
                <c:pt idx="128">
                  <c:v>3.1209172863309695</c:v>
                </c:pt>
                <c:pt idx="129">
                  <c:v>2.9371899556333187</c:v>
                </c:pt>
                <c:pt idx="130">
                  <c:v>2.7220418934455983</c:v>
                </c:pt>
                <c:pt idx="131">
                  <c:v>2.5071336841700167</c:v>
                </c:pt>
                <c:pt idx="132">
                  <c:v>2.4765524378724306</c:v>
                </c:pt>
                <c:pt idx="133">
                  <c:v>2.5060543460653966</c:v>
                </c:pt>
                <c:pt idx="134">
                  <c:v>2.5071336841700167</c:v>
                </c:pt>
                <c:pt idx="135">
                  <c:v>2.5064141254336021</c:v>
                </c:pt>
                <c:pt idx="136">
                  <c:v>2.5377149304676019</c:v>
                </c:pt>
                <c:pt idx="137">
                  <c:v>2.5073735370821542</c:v>
                </c:pt>
                <c:pt idx="138">
                  <c:v>2.5061742725214646</c:v>
                </c:pt>
                <c:pt idx="139">
                  <c:v>2.4456114122066386</c:v>
                </c:pt>
                <c:pt idx="140">
                  <c:v>2.444532074102018</c:v>
                </c:pt>
                <c:pt idx="141">
                  <c:v>2.4452516328384313</c:v>
                </c:pt>
                <c:pt idx="142">
                  <c:v>2.4152700188211913</c:v>
                </c:pt>
                <c:pt idx="143">
                  <c:v>2.4144305336287069</c:v>
                </c:pt>
                <c:pt idx="144">
                  <c:v>2.4144305336287069</c:v>
                </c:pt>
                <c:pt idx="145">
                  <c:v>2.414790312996915</c:v>
                </c:pt>
                <c:pt idx="146">
                  <c:v>2.4442922211898792</c:v>
                </c:pt>
                <c:pt idx="147">
                  <c:v>2.4453715592944993</c:v>
                </c:pt>
                <c:pt idx="148">
                  <c:v>2.4444121476459482</c:v>
                </c:pt>
                <c:pt idx="149">
                  <c:v>2.4152700188211913</c:v>
                </c:pt>
                <c:pt idx="150">
                  <c:v>2.4448918534702253</c:v>
                </c:pt>
                <c:pt idx="151">
                  <c:v>2.4447719270141564</c:v>
                </c:pt>
                <c:pt idx="152">
                  <c:v>2.4459711915748454</c:v>
                </c:pt>
                <c:pt idx="153">
                  <c:v>2.4758328791360174</c:v>
                </c:pt>
                <c:pt idx="154">
                  <c:v>2.4751133203996036</c:v>
                </c:pt>
                <c:pt idx="155">
                  <c:v>2.4754730997678105</c:v>
                </c:pt>
                <c:pt idx="156">
                  <c:v>2.4753531733117415</c:v>
                </c:pt>
                <c:pt idx="157">
                  <c:v>2.4760727320481548</c:v>
                </c:pt>
                <c:pt idx="158">
                  <c:v>2.5056945666971888</c:v>
                </c:pt>
                <c:pt idx="159">
                  <c:v>2.475593026223879</c:v>
                </c:pt>
                <c:pt idx="160">
                  <c:v>2.4457313386627066</c:v>
                </c:pt>
                <c:pt idx="161">
                  <c:v>2.444532074102018</c:v>
                </c:pt>
                <c:pt idx="162">
                  <c:v>2.4765524378724306</c:v>
                </c:pt>
                <c:pt idx="163">
                  <c:v>2.4751133203996036</c:v>
                </c:pt>
                <c:pt idx="164">
                  <c:v>2.4137109748922936</c:v>
                </c:pt>
                <c:pt idx="165">
                  <c:v>2.4454914857505687</c:v>
                </c:pt>
                <c:pt idx="166">
                  <c:v>2.4452516328384313</c:v>
                </c:pt>
                <c:pt idx="167">
                  <c:v>2.4453715592944993</c:v>
                </c:pt>
                <c:pt idx="168">
                  <c:v>2.4459711915748454</c:v>
                </c:pt>
                <c:pt idx="169">
                  <c:v>2.3536278204017429</c:v>
                </c:pt>
                <c:pt idx="170">
                  <c:v>2.3831297285947088</c:v>
                </c:pt>
                <c:pt idx="171">
                  <c:v>2.3538676733138808</c:v>
                </c:pt>
                <c:pt idx="172">
                  <c:v>2.4766723643284987</c:v>
                </c:pt>
                <c:pt idx="173">
                  <c:v>2.4457313386627066</c:v>
                </c:pt>
                <c:pt idx="174">
                  <c:v>2.4766723643284987</c:v>
                </c:pt>
                <c:pt idx="175">
                  <c:v>2.3839692137871911</c:v>
                </c:pt>
                <c:pt idx="176">
                  <c:v>2.5059344196093272</c:v>
                </c:pt>
                <c:pt idx="177">
                  <c:v>2.4457313386627066</c:v>
                </c:pt>
                <c:pt idx="178">
                  <c:v>2.3223270153677453</c:v>
                </c:pt>
                <c:pt idx="179">
                  <c:v>2.230823129387125</c:v>
                </c:pt>
                <c:pt idx="180">
                  <c:v>2.5368754452751201</c:v>
                </c:pt>
                <c:pt idx="181">
                  <c:v>2.783324312496839</c:v>
                </c:pt>
                <c:pt idx="182">
                  <c:v>2.9981125953163517</c:v>
                </c:pt>
                <c:pt idx="183">
                  <c:v>3.0589153085433169</c:v>
                </c:pt>
                <c:pt idx="184">
                  <c:v>2.3218473095434686</c:v>
                </c:pt>
                <c:pt idx="185">
                  <c:v>3.2129008781358643</c:v>
                </c:pt>
                <c:pt idx="186">
                  <c:v>3.2428824921531056</c:v>
                </c:pt>
                <c:pt idx="187">
                  <c:v>3.2434821244334509</c:v>
                </c:pt>
                <c:pt idx="188">
                  <c:v>2.8449665109162856</c:v>
                </c:pt>
                <c:pt idx="189">
                  <c:v>2.3230465741041577</c:v>
                </c:pt>
                <c:pt idx="190">
                  <c:v>2.4140707542605009</c:v>
                </c:pt>
                <c:pt idx="191">
                  <c:v>2.3216074566313303</c:v>
                </c:pt>
                <c:pt idx="192">
                  <c:v>3.1505391209800031</c:v>
                </c:pt>
                <c:pt idx="193">
                  <c:v>2.3521887029289164</c:v>
                </c:pt>
                <c:pt idx="194">
                  <c:v>2.5058144931532582</c:v>
                </c:pt>
                <c:pt idx="195">
                  <c:v>2.2602051111240202</c:v>
                </c:pt>
                <c:pt idx="196">
                  <c:v>2.2299836441946428</c:v>
                </c:pt>
                <c:pt idx="197">
                  <c:v>2.2295039383703656</c:v>
                </c:pt>
                <c:pt idx="198">
                  <c:v>2.1387196111261626</c:v>
                </c:pt>
                <c:pt idx="199">
                  <c:v>2.1689410780555396</c:v>
                </c:pt>
                <c:pt idx="200">
                  <c:v>2.5064141254336021</c:v>
                </c:pt>
                <c:pt idx="201">
                  <c:v>2.5684161032212565</c:v>
                </c:pt>
                <c:pt idx="202">
                  <c:v>2.6592004304654617</c:v>
                </c:pt>
                <c:pt idx="203">
                  <c:v>2.6294586693603588</c:v>
                </c:pt>
                <c:pt idx="204">
                  <c:v>2.6899016032191168</c:v>
                </c:pt>
                <c:pt idx="205">
                  <c:v>2.414790312996915</c:v>
                </c:pt>
                <c:pt idx="206">
                  <c:v>2.3532680410335369</c:v>
                </c:pt>
                <c:pt idx="207">
                  <c:v>2.3523086293849849</c:v>
                </c:pt>
                <c:pt idx="208">
                  <c:v>2.3843289931553984</c:v>
                </c:pt>
                <c:pt idx="209">
                  <c:v>2.1986828391606426</c:v>
                </c:pt>
                <c:pt idx="210">
                  <c:v>2.1988027656167111</c:v>
                </c:pt>
                <c:pt idx="211">
                  <c:v>2.3836094344189847</c:v>
                </c:pt>
                <c:pt idx="212">
                  <c:v>2.4446520005580874</c:v>
                </c:pt>
                <c:pt idx="213">
                  <c:v>2.4451317063823623</c:v>
                </c:pt>
                <c:pt idx="214">
                  <c:v>2.2912660632458821</c:v>
                </c:pt>
                <c:pt idx="215">
                  <c:v>2.2924653278065734</c:v>
                </c:pt>
                <c:pt idx="216">
                  <c:v>2.6914606471480127</c:v>
                </c:pt>
                <c:pt idx="217">
                  <c:v>2.292585254262641</c:v>
                </c:pt>
                <c:pt idx="218">
                  <c:v>2.2611645227725732</c:v>
                </c:pt>
                <c:pt idx="219">
                  <c:v>2.7221618199016677</c:v>
                </c:pt>
                <c:pt idx="220">
                  <c:v>2.4146703865408465</c:v>
                </c:pt>
                <c:pt idx="221">
                  <c:v>2.3845688460675358</c:v>
                </c:pt>
                <c:pt idx="222">
                  <c:v>2.3532680410335369</c:v>
                </c:pt>
                <c:pt idx="223">
                  <c:v>2.3840891402432596</c:v>
                </c:pt>
                <c:pt idx="224">
                  <c:v>2.3537477468578136</c:v>
                </c:pt>
                <c:pt idx="225">
                  <c:v>2.3525484822971219</c:v>
                </c:pt>
                <c:pt idx="226">
                  <c:v>2.2913859897019511</c:v>
                </c:pt>
                <c:pt idx="227">
                  <c:v>2.3521887029289164</c:v>
                </c:pt>
                <c:pt idx="228">
                  <c:v>2.3525484822971219</c:v>
                </c:pt>
                <c:pt idx="229">
                  <c:v>2.3537477468578136</c:v>
                </c:pt>
                <c:pt idx="230">
                  <c:v>2.2608047434043672</c:v>
                </c:pt>
                <c:pt idx="231">
                  <c:v>2.1689410780555396</c:v>
                </c:pt>
                <c:pt idx="232">
                  <c:v>2.1372804936533325</c:v>
                </c:pt>
                <c:pt idx="233">
                  <c:v>2.1388395375822298</c:v>
                </c:pt>
                <c:pt idx="234">
                  <c:v>2.2603250375800892</c:v>
                </c:pt>
                <c:pt idx="235">
                  <c:v>2.2617641550529171</c:v>
                </c:pt>
                <c:pt idx="236">
                  <c:v>2.3521887029289164</c:v>
                </c:pt>
                <c:pt idx="237">
                  <c:v>2.4454914857505687</c:v>
                </c:pt>
                <c:pt idx="238">
                  <c:v>2.2911461367898136</c:v>
                </c:pt>
                <c:pt idx="239">
                  <c:v>2.2293840119142989</c:v>
                </c:pt>
                <c:pt idx="240">
                  <c:v>2.1375203465654726</c:v>
                </c:pt>
                <c:pt idx="241">
                  <c:v>2.0759980746020945</c:v>
                </c:pt>
                <c:pt idx="242">
                  <c:v>2.0154352142872693</c:v>
                </c:pt>
                <c:pt idx="243">
                  <c:v>1.923571548938442</c:v>
                </c:pt>
                <c:pt idx="244">
                  <c:v>1.9535531629556822</c:v>
                </c:pt>
                <c:pt idx="245">
                  <c:v>1.8919109645362349</c:v>
                </c:pt>
                <c:pt idx="246">
                  <c:v>1.9542727216920961</c:v>
                </c:pt>
                <c:pt idx="247">
                  <c:v>1.9530734571314061</c:v>
                </c:pt>
                <c:pt idx="248">
                  <c:v>1.8610898653265118</c:v>
                </c:pt>
                <c:pt idx="249">
                  <c:v>1.8307484719410636</c:v>
                </c:pt>
                <c:pt idx="250">
                  <c:v>1.8619293505189944</c:v>
                </c:pt>
                <c:pt idx="251">
                  <c:v>1.8308683983971323</c:v>
                </c:pt>
                <c:pt idx="252">
                  <c:v>1.8013664902041679</c:v>
                </c:pt>
                <c:pt idx="253">
                  <c:v>1.860969938870443</c:v>
                </c:pt>
                <c:pt idx="254">
                  <c:v>1.8925105968165796</c:v>
                </c:pt>
                <c:pt idx="255">
                  <c:v>1.9844941886214746</c:v>
                </c:pt>
                <c:pt idx="256">
                  <c:v>2.0463762399530587</c:v>
                </c:pt>
                <c:pt idx="257">
                  <c:v>2.0160348465676132</c:v>
                </c:pt>
                <c:pt idx="258">
                  <c:v>1.985213747357889</c:v>
                </c:pt>
                <c:pt idx="259">
                  <c:v>1.9234516224823723</c:v>
                </c:pt>
                <c:pt idx="260">
                  <c:v>1.8922707439044422</c:v>
                </c:pt>
                <c:pt idx="261">
                  <c:v>1.8627688357114769</c:v>
                </c:pt>
                <c:pt idx="262">
                  <c:v>1.923571548938442</c:v>
                </c:pt>
                <c:pt idx="263">
                  <c:v>1.9847340415336121</c:v>
                </c:pt>
                <c:pt idx="264">
                  <c:v>2.0151953613751274</c:v>
                </c:pt>
                <c:pt idx="265">
                  <c:v>2.0157949936554735</c:v>
                </c:pt>
                <c:pt idx="266">
                  <c:v>1.985573526726095</c:v>
                </c:pt>
                <c:pt idx="267">
                  <c:v>1.9234516224823723</c:v>
                </c:pt>
                <c:pt idx="268">
                  <c:v>1.8305086190289261</c:v>
                </c:pt>
                <c:pt idx="269">
                  <c:v>1.8008867843798919</c:v>
                </c:pt>
                <c:pt idx="270">
                  <c:v>1.7695859793458928</c:v>
                </c:pt>
                <c:pt idx="271">
                  <c:v>1.7382851743118937</c:v>
                </c:pt>
                <c:pt idx="272">
                  <c:v>1.8000472991874088</c:v>
                </c:pt>
                <c:pt idx="273">
                  <c:v>1.770065685170169</c:v>
                </c:pt>
                <c:pt idx="274">
                  <c:v>1.7703055380823063</c:v>
                </c:pt>
                <c:pt idx="275">
                  <c:v>1.7697059058019609</c:v>
                </c:pt>
                <c:pt idx="276">
                  <c:v>1.6785617991895494</c:v>
                </c:pt>
                <c:pt idx="277">
                  <c:v>1.5863383544725171</c:v>
                </c:pt>
                <c:pt idx="278">
                  <c:v>1.6165598214018961</c:v>
                </c:pt>
                <c:pt idx="279">
                  <c:v>1.6466613618752053</c:v>
                </c:pt>
                <c:pt idx="280">
                  <c:v>1.6472609941555505</c:v>
                </c:pt>
                <c:pt idx="281">
                  <c:v>1.677002755260653</c:v>
                </c:pt>
                <c:pt idx="282">
                  <c:v>1.6772426081727905</c:v>
                </c:pt>
                <c:pt idx="283">
                  <c:v>1.6785617991895494</c:v>
                </c:pt>
                <c:pt idx="284">
                  <c:v>1.6780820933652743</c:v>
                </c:pt>
                <c:pt idx="285">
                  <c:v>1.6768828288045838</c:v>
                </c:pt>
                <c:pt idx="286">
                  <c:v>1.6153605568412059</c:v>
                </c:pt>
                <c:pt idx="287">
                  <c:v>1.554078137789966</c:v>
                </c:pt>
                <c:pt idx="288">
                  <c:v>1.5850191634557578</c:v>
                </c:pt>
                <c:pt idx="289">
                  <c:v>1.6159601891215503</c:v>
                </c:pt>
                <c:pt idx="290">
                  <c:v>1.7397242917847207</c:v>
                </c:pt>
                <c:pt idx="291">
                  <c:v>1.7390047330483074</c:v>
                </c:pt>
                <c:pt idx="292">
                  <c:v>1.7393645124165142</c:v>
                </c:pt>
                <c:pt idx="293">
                  <c:v>1.7382851743118937</c:v>
                </c:pt>
                <c:pt idx="294">
                  <c:v>1.7384051007679617</c:v>
                </c:pt>
                <c:pt idx="295">
                  <c:v>1.7086633396628592</c:v>
                </c:pt>
                <c:pt idx="296">
                  <c:v>1.6478606264358955</c:v>
                </c:pt>
                <c:pt idx="297">
                  <c:v>1.5864582809285859</c:v>
                </c:pt>
                <c:pt idx="298">
                  <c:v>1.5863383544725171</c:v>
                </c:pt>
                <c:pt idx="299">
                  <c:v>1.6466613618752053</c:v>
                </c:pt>
                <c:pt idx="300">
                  <c:v>1.646421508963068</c:v>
                </c:pt>
                <c:pt idx="301">
                  <c:v>1.6162000420336888</c:v>
                </c:pt>
                <c:pt idx="302">
                  <c:v>1.6463015825069984</c:v>
                </c:pt>
                <c:pt idx="303">
                  <c:v>1.6154804832972753</c:v>
                </c:pt>
                <c:pt idx="304">
                  <c:v>1.585978575104309</c:v>
                </c:pt>
                <c:pt idx="305">
                  <c:v>1.6160801155776197</c:v>
                </c:pt>
                <c:pt idx="306">
                  <c:v>1.6162000420336888</c:v>
                </c:pt>
                <c:pt idx="307">
                  <c:v>1.5847793105436203</c:v>
                </c:pt>
                <c:pt idx="308">
                  <c:v>1.5549176229824491</c:v>
                </c:pt>
                <c:pt idx="309">
                  <c:v>1.554078137789966</c:v>
                </c:pt>
                <c:pt idx="310">
                  <c:v>1.5248160825091395</c:v>
                </c:pt>
                <c:pt idx="311">
                  <c:v>1.5234968914923797</c:v>
                </c:pt>
                <c:pt idx="312">
                  <c:v>1.5232570385802415</c:v>
                </c:pt>
                <c:pt idx="313">
                  <c:v>1.4941149097554847</c:v>
                </c:pt>
                <c:pt idx="314">
                  <c:v>1.4942348362115532</c:v>
                </c:pt>
                <c:pt idx="315">
                  <c:v>1.4932754245630007</c:v>
                </c:pt>
                <c:pt idx="316">
                  <c:v>1.463653589913968</c:v>
                </c:pt>
                <c:pt idx="317">
                  <c:v>1.4619746195290015</c:v>
                </c:pt>
                <c:pt idx="318">
                  <c:v>1.4323527848799673</c:v>
                </c:pt>
                <c:pt idx="319">
                  <c:v>1.4318730790556931</c:v>
                </c:pt>
                <c:pt idx="320">
                  <c:v>1.4015316856702453</c:v>
                </c:pt>
                <c:pt idx="321">
                  <c:v>1.3711902922847958</c:v>
                </c:pt>
                <c:pt idx="322">
                  <c:v>1.3702308806362453</c:v>
                </c:pt>
                <c:pt idx="323">
                  <c:v>1.3404891195311417</c:v>
                </c:pt>
                <c:pt idx="324">
                  <c:v>1.3392898549704533</c:v>
                </c:pt>
                <c:pt idx="325">
                  <c:v>1.3091883144971435</c:v>
                </c:pt>
                <c:pt idx="326">
                  <c:v>1.2789668475677631</c:v>
                </c:pt>
                <c:pt idx="327">
                  <c:v>1.2776476565510053</c:v>
                </c:pt>
                <c:pt idx="328">
                  <c:v>1.2476660425337636</c:v>
                </c:pt>
                <c:pt idx="329">
                  <c:v>1.2174445756043852</c:v>
                </c:pt>
                <c:pt idx="330">
                  <c:v>1.1868633293068014</c:v>
                </c:pt>
                <c:pt idx="331">
                  <c:v>1.1562820830092142</c:v>
                </c:pt>
                <c:pt idx="332">
                  <c:v>1.1259406896237683</c:v>
                </c:pt>
                <c:pt idx="333">
                  <c:v>1.0949996639579735</c:v>
                </c:pt>
                <c:pt idx="334">
                  <c:v>1.0639387118361112</c:v>
                </c:pt>
                <c:pt idx="335">
                  <c:v>1.0326379068021132</c:v>
                </c:pt>
                <c:pt idx="336">
                  <c:v>1.0013371017681145</c:v>
                </c:pt>
                <c:pt idx="337">
                  <c:v>0.94077424145328803</c:v>
                </c:pt>
                <c:pt idx="338">
                  <c:v>0.90995314224356449</c:v>
                </c:pt>
                <c:pt idx="339">
                  <c:v>0.8799715282263233</c:v>
                </c:pt>
                <c:pt idx="340">
                  <c:v>0.84963013484087579</c:v>
                </c:pt>
                <c:pt idx="341">
                  <c:v>0.8186891091750832</c:v>
                </c:pt>
                <c:pt idx="342">
                  <c:v>0.78750823059715269</c:v>
                </c:pt>
                <c:pt idx="343">
                  <c:v>0.7563273520192223</c:v>
                </c:pt>
                <c:pt idx="344">
                  <c:v>0.72562617926556749</c:v>
                </c:pt>
                <c:pt idx="345">
                  <c:v>0.69432537423156826</c:v>
                </c:pt>
                <c:pt idx="346">
                  <c:v>0.63412229328494918</c:v>
                </c:pt>
                <c:pt idx="347">
                  <c:v>0.60258163533881137</c:v>
                </c:pt>
                <c:pt idx="348">
                  <c:v>0.54213870148005439</c:v>
                </c:pt>
                <c:pt idx="349">
                  <c:v>0.51023826416571005</c:v>
                </c:pt>
                <c:pt idx="350">
                  <c:v>0.44943555093874532</c:v>
                </c:pt>
                <c:pt idx="351">
                  <c:v>0.38851291125571258</c:v>
                </c:pt>
                <c:pt idx="352">
                  <c:v>0.32747034511661038</c:v>
                </c:pt>
                <c:pt idx="353">
                  <c:v>0.26618792606537034</c:v>
                </c:pt>
                <c:pt idx="354">
                  <c:v>0.20478558055806079</c:v>
                </c:pt>
                <c:pt idx="355">
                  <c:v>0.14314338213861286</c:v>
                </c:pt>
                <c:pt idx="356">
                  <c:v>8.1501183719167772E-2</c:v>
                </c:pt>
                <c:pt idx="357">
                  <c:v>1.9379279475443947E-2</c:v>
                </c:pt>
                <c:pt idx="358">
                  <c:v>-7.188475359303767E-2</c:v>
                </c:pt>
                <c:pt idx="359">
                  <c:v>-0.13460629011710515</c:v>
                </c:pt>
                <c:pt idx="360">
                  <c:v>-0.22623010255379314</c:v>
                </c:pt>
                <c:pt idx="361">
                  <c:v>-0.31809376790261878</c:v>
                </c:pt>
                <c:pt idx="362">
                  <c:v>-0.41043713907572105</c:v>
                </c:pt>
                <c:pt idx="363">
                  <c:v>-0.50290043670489115</c:v>
                </c:pt>
                <c:pt idx="364">
                  <c:v>-0.59512388142192452</c:v>
                </c:pt>
                <c:pt idx="365">
                  <c:v>-0.71624960205157595</c:v>
                </c:pt>
                <c:pt idx="366">
                  <c:v>-0.80847304676860998</c:v>
                </c:pt>
                <c:pt idx="367">
                  <c:v>-0.9009363443977817</c:v>
                </c:pt>
                <c:pt idx="368">
                  <c:v>-0.99327971557088202</c:v>
                </c:pt>
                <c:pt idx="369">
                  <c:v>-1.0857430132000527</c:v>
                </c:pt>
                <c:pt idx="370">
                  <c:v>-1.1782063108292236</c:v>
                </c:pt>
                <c:pt idx="371">
                  <c:v>-1.2995718843710138</c:v>
                </c:pt>
                <c:pt idx="372">
                  <c:v>-1.3919152555441154</c:v>
                </c:pt>
                <c:pt idx="373">
                  <c:v>-1.4843785531732863</c:v>
                </c:pt>
                <c:pt idx="374">
                  <c:v>-1.5768418508024575</c:v>
                </c:pt>
                <c:pt idx="375">
                  <c:v>-1.6693051484316281</c:v>
                </c:pt>
                <c:pt idx="376">
                  <c:v>-1.7616485196047291</c:v>
                </c:pt>
                <c:pt idx="377">
                  <c:v>-1.853871964321762</c:v>
                </c:pt>
                <c:pt idx="378">
                  <c:v>-1.853871964321762</c:v>
                </c:pt>
                <c:pt idx="379">
                  <c:v>-1.853871964321762</c:v>
                </c:pt>
                <c:pt idx="380">
                  <c:v>-1.853871964321762</c:v>
                </c:pt>
                <c:pt idx="381">
                  <c:v>-1.853871964321762</c:v>
                </c:pt>
                <c:pt idx="382">
                  <c:v>-1.853871964321762</c:v>
                </c:pt>
                <c:pt idx="383">
                  <c:v>-1.853871964321762</c:v>
                </c:pt>
                <c:pt idx="384">
                  <c:v>-1.853871964321762</c:v>
                </c:pt>
                <c:pt idx="385">
                  <c:v>-1.853871964321762</c:v>
                </c:pt>
                <c:pt idx="386">
                  <c:v>-1.853871964321762</c:v>
                </c:pt>
                <c:pt idx="387">
                  <c:v>-1.853871964321762</c:v>
                </c:pt>
                <c:pt idx="388">
                  <c:v>-1.853871964321762</c:v>
                </c:pt>
                <c:pt idx="389">
                  <c:v>-1.853871964321762</c:v>
                </c:pt>
                <c:pt idx="390">
                  <c:v>-1.853871964321762</c:v>
                </c:pt>
                <c:pt idx="391">
                  <c:v>-1.853871964321762</c:v>
                </c:pt>
                <c:pt idx="392">
                  <c:v>-1.853871964321762</c:v>
                </c:pt>
                <c:pt idx="393">
                  <c:v>-1.853871964321762</c:v>
                </c:pt>
                <c:pt idx="394">
                  <c:v>-1.853871964321762</c:v>
                </c:pt>
                <c:pt idx="395">
                  <c:v>-1.853871964321762</c:v>
                </c:pt>
                <c:pt idx="396">
                  <c:v>-1.853871964321762</c:v>
                </c:pt>
                <c:pt idx="397">
                  <c:v>-1.853871964321762</c:v>
                </c:pt>
                <c:pt idx="398">
                  <c:v>-1.853871964321762</c:v>
                </c:pt>
                <c:pt idx="399">
                  <c:v>-1.853871964321762</c:v>
                </c:pt>
                <c:pt idx="400">
                  <c:v>-1.853871964321762</c:v>
                </c:pt>
                <c:pt idx="401">
                  <c:v>-1.853871964321762</c:v>
                </c:pt>
                <c:pt idx="402">
                  <c:v>-1.853871964321762</c:v>
                </c:pt>
                <c:pt idx="403">
                  <c:v>-1.853871964321762</c:v>
                </c:pt>
                <c:pt idx="404">
                  <c:v>-1.853871964321762</c:v>
                </c:pt>
                <c:pt idx="405">
                  <c:v>-1.853871964321762</c:v>
                </c:pt>
                <c:pt idx="406">
                  <c:v>-1.853871964321762</c:v>
                </c:pt>
                <c:pt idx="407">
                  <c:v>-1.853871964321762</c:v>
                </c:pt>
                <c:pt idx="408">
                  <c:v>-1.853871964321762</c:v>
                </c:pt>
                <c:pt idx="409">
                  <c:v>-1.853871964321762</c:v>
                </c:pt>
                <c:pt idx="410">
                  <c:v>-1.853871964321762</c:v>
                </c:pt>
                <c:pt idx="411">
                  <c:v>-1.853871964321762</c:v>
                </c:pt>
                <c:pt idx="412">
                  <c:v>-1.853871964321762</c:v>
                </c:pt>
                <c:pt idx="413">
                  <c:v>-1.853871964321762</c:v>
                </c:pt>
                <c:pt idx="414">
                  <c:v>-1.853871964321762</c:v>
                </c:pt>
                <c:pt idx="415">
                  <c:v>-1.853871964321762</c:v>
                </c:pt>
                <c:pt idx="416">
                  <c:v>-1.853871964321762</c:v>
                </c:pt>
                <c:pt idx="417">
                  <c:v>-1.853871964321762</c:v>
                </c:pt>
                <c:pt idx="418">
                  <c:v>-1.853871964321762</c:v>
                </c:pt>
                <c:pt idx="419">
                  <c:v>-1.853871964321762</c:v>
                </c:pt>
                <c:pt idx="420">
                  <c:v>-1.853871964321762</c:v>
                </c:pt>
                <c:pt idx="421">
                  <c:v>-1.853871964321762</c:v>
                </c:pt>
                <c:pt idx="422">
                  <c:v>-1.853871964321762</c:v>
                </c:pt>
                <c:pt idx="423">
                  <c:v>-1.853871964321762</c:v>
                </c:pt>
                <c:pt idx="424">
                  <c:v>-1.853871964321762</c:v>
                </c:pt>
                <c:pt idx="425">
                  <c:v>-1.853871964321762</c:v>
                </c:pt>
                <c:pt idx="426">
                  <c:v>-1.853871964321762</c:v>
                </c:pt>
                <c:pt idx="427">
                  <c:v>-1.853871964321762</c:v>
                </c:pt>
                <c:pt idx="428">
                  <c:v>-1.853871964321762</c:v>
                </c:pt>
                <c:pt idx="429">
                  <c:v>-1.853871964321762</c:v>
                </c:pt>
                <c:pt idx="430">
                  <c:v>-1.853871964321762</c:v>
                </c:pt>
                <c:pt idx="431">
                  <c:v>-1.853871964321762</c:v>
                </c:pt>
                <c:pt idx="432">
                  <c:v>-1.853871964321762</c:v>
                </c:pt>
                <c:pt idx="433">
                  <c:v>-1.853871964321762</c:v>
                </c:pt>
                <c:pt idx="434">
                  <c:v>-1.853871964321762</c:v>
                </c:pt>
                <c:pt idx="435">
                  <c:v>-1.853871964321762</c:v>
                </c:pt>
                <c:pt idx="436">
                  <c:v>-1.853871964321762</c:v>
                </c:pt>
                <c:pt idx="437">
                  <c:v>-1.853871964321762</c:v>
                </c:pt>
                <c:pt idx="438">
                  <c:v>-1.853871964321762</c:v>
                </c:pt>
                <c:pt idx="439">
                  <c:v>-1.853871964321762</c:v>
                </c:pt>
                <c:pt idx="440">
                  <c:v>-1.853871964321762</c:v>
                </c:pt>
                <c:pt idx="441">
                  <c:v>-1.853871964321762</c:v>
                </c:pt>
                <c:pt idx="442">
                  <c:v>-1.853871964321762</c:v>
                </c:pt>
                <c:pt idx="443">
                  <c:v>-1.853871964321762</c:v>
                </c:pt>
                <c:pt idx="444">
                  <c:v>-1.853871964321762</c:v>
                </c:pt>
                <c:pt idx="445">
                  <c:v>-1.853871964321762</c:v>
                </c:pt>
                <c:pt idx="446">
                  <c:v>-1.853871964321762</c:v>
                </c:pt>
                <c:pt idx="447">
                  <c:v>-1.853871964321762</c:v>
                </c:pt>
                <c:pt idx="448">
                  <c:v>-1.853871964321762</c:v>
                </c:pt>
                <c:pt idx="449">
                  <c:v>-1.853871964321762</c:v>
                </c:pt>
                <c:pt idx="450">
                  <c:v>-1.853871964321762</c:v>
                </c:pt>
                <c:pt idx="451">
                  <c:v>-1.853871964321762</c:v>
                </c:pt>
                <c:pt idx="452">
                  <c:v>-1.853871964321762</c:v>
                </c:pt>
                <c:pt idx="453">
                  <c:v>-1.853871964321762</c:v>
                </c:pt>
                <c:pt idx="454">
                  <c:v>-1.853871964321762</c:v>
                </c:pt>
                <c:pt idx="455">
                  <c:v>-1.853871964321762</c:v>
                </c:pt>
                <c:pt idx="456">
                  <c:v>-1.853871964321762</c:v>
                </c:pt>
                <c:pt idx="457">
                  <c:v>-1.853871964321762</c:v>
                </c:pt>
                <c:pt idx="458">
                  <c:v>-1.853871964321762</c:v>
                </c:pt>
                <c:pt idx="459">
                  <c:v>-1.853871964321762</c:v>
                </c:pt>
                <c:pt idx="460">
                  <c:v>-1.853871964321762</c:v>
                </c:pt>
                <c:pt idx="461">
                  <c:v>-1.853871964321762</c:v>
                </c:pt>
                <c:pt idx="462">
                  <c:v>-1.853871964321762</c:v>
                </c:pt>
                <c:pt idx="463">
                  <c:v>-1.853871964321762</c:v>
                </c:pt>
                <c:pt idx="464">
                  <c:v>-1.853871964321762</c:v>
                </c:pt>
                <c:pt idx="465">
                  <c:v>-1.853871964321762</c:v>
                </c:pt>
                <c:pt idx="466">
                  <c:v>-1.853871964321762</c:v>
                </c:pt>
                <c:pt idx="467">
                  <c:v>-1.853871964321762</c:v>
                </c:pt>
                <c:pt idx="468">
                  <c:v>-1.853871964321762</c:v>
                </c:pt>
                <c:pt idx="469">
                  <c:v>-1.853871964321762</c:v>
                </c:pt>
                <c:pt idx="470">
                  <c:v>-1.853871964321762</c:v>
                </c:pt>
                <c:pt idx="471">
                  <c:v>-1.853871964321762</c:v>
                </c:pt>
                <c:pt idx="472">
                  <c:v>-1.853871964321762</c:v>
                </c:pt>
                <c:pt idx="473">
                  <c:v>-1.853871964321762</c:v>
                </c:pt>
                <c:pt idx="474">
                  <c:v>-1.853871964321762</c:v>
                </c:pt>
                <c:pt idx="475">
                  <c:v>-1.853871964321762</c:v>
                </c:pt>
                <c:pt idx="476">
                  <c:v>-1.853871964321762</c:v>
                </c:pt>
                <c:pt idx="477">
                  <c:v>-1.853871964321762</c:v>
                </c:pt>
                <c:pt idx="478">
                  <c:v>-1.853871964321762</c:v>
                </c:pt>
                <c:pt idx="479">
                  <c:v>-1.853871964321762</c:v>
                </c:pt>
                <c:pt idx="480">
                  <c:v>-1.853871964321762</c:v>
                </c:pt>
                <c:pt idx="481">
                  <c:v>-1.853871964321762</c:v>
                </c:pt>
                <c:pt idx="482">
                  <c:v>-1.853871964321762</c:v>
                </c:pt>
                <c:pt idx="483">
                  <c:v>-1.853871964321762</c:v>
                </c:pt>
                <c:pt idx="484">
                  <c:v>-1.853871964321762</c:v>
                </c:pt>
                <c:pt idx="485">
                  <c:v>-1.853871964321762</c:v>
                </c:pt>
                <c:pt idx="486">
                  <c:v>-1.853871964321762</c:v>
                </c:pt>
                <c:pt idx="487">
                  <c:v>-1.853871964321762</c:v>
                </c:pt>
                <c:pt idx="488">
                  <c:v>-1.853871964321762</c:v>
                </c:pt>
                <c:pt idx="489">
                  <c:v>-1.853871964321762</c:v>
                </c:pt>
                <c:pt idx="490">
                  <c:v>-1.853871964321762</c:v>
                </c:pt>
                <c:pt idx="491">
                  <c:v>-1.853871964321762</c:v>
                </c:pt>
                <c:pt idx="492">
                  <c:v>-1.853871964321762</c:v>
                </c:pt>
                <c:pt idx="493">
                  <c:v>-1.853871964321762</c:v>
                </c:pt>
                <c:pt idx="494">
                  <c:v>-1.853871964321762</c:v>
                </c:pt>
                <c:pt idx="495">
                  <c:v>-1.853871964321762</c:v>
                </c:pt>
                <c:pt idx="496">
                  <c:v>-1.853871964321762</c:v>
                </c:pt>
                <c:pt idx="497">
                  <c:v>-1.853871964321762</c:v>
                </c:pt>
                <c:pt idx="498">
                  <c:v>-1.853871964321762</c:v>
                </c:pt>
                <c:pt idx="499">
                  <c:v>-1.853871964321762</c:v>
                </c:pt>
                <c:pt idx="500">
                  <c:v>-1.853871964321762</c:v>
                </c:pt>
                <c:pt idx="501">
                  <c:v>-1.853871964321762</c:v>
                </c:pt>
                <c:pt idx="502">
                  <c:v>-1.853871964321762</c:v>
                </c:pt>
                <c:pt idx="503">
                  <c:v>-1.853871964321762</c:v>
                </c:pt>
                <c:pt idx="504">
                  <c:v>-1.853871964321762</c:v>
                </c:pt>
                <c:pt idx="505">
                  <c:v>-1.853871964321762</c:v>
                </c:pt>
                <c:pt idx="506">
                  <c:v>-1.853871964321762</c:v>
                </c:pt>
                <c:pt idx="507">
                  <c:v>-1.853871964321762</c:v>
                </c:pt>
                <c:pt idx="508">
                  <c:v>-1.853871964321762</c:v>
                </c:pt>
                <c:pt idx="509">
                  <c:v>-1.853871964321762</c:v>
                </c:pt>
                <c:pt idx="510">
                  <c:v>-1.853871964321762</c:v>
                </c:pt>
                <c:pt idx="511">
                  <c:v>-1.853871964321762</c:v>
                </c:pt>
                <c:pt idx="512">
                  <c:v>-1.853871964321762</c:v>
                </c:pt>
                <c:pt idx="513">
                  <c:v>-1.853871964321762</c:v>
                </c:pt>
                <c:pt idx="514">
                  <c:v>-1.853871964321762</c:v>
                </c:pt>
                <c:pt idx="515">
                  <c:v>-1.853871964321762</c:v>
                </c:pt>
                <c:pt idx="516">
                  <c:v>-1.853871964321762</c:v>
                </c:pt>
                <c:pt idx="517">
                  <c:v>-1.853871964321762</c:v>
                </c:pt>
                <c:pt idx="518">
                  <c:v>-1.853871964321762</c:v>
                </c:pt>
                <c:pt idx="519">
                  <c:v>-1.853871964321762</c:v>
                </c:pt>
                <c:pt idx="520">
                  <c:v>-1.853871964321762</c:v>
                </c:pt>
                <c:pt idx="521">
                  <c:v>-1.853871964321762</c:v>
                </c:pt>
                <c:pt idx="522">
                  <c:v>-1.853871964321762</c:v>
                </c:pt>
                <c:pt idx="523">
                  <c:v>-1.853871964321762</c:v>
                </c:pt>
                <c:pt idx="524">
                  <c:v>-1.853871964321762</c:v>
                </c:pt>
                <c:pt idx="525">
                  <c:v>-1.853871964321762</c:v>
                </c:pt>
                <c:pt idx="526">
                  <c:v>-1.853871964321762</c:v>
                </c:pt>
                <c:pt idx="527">
                  <c:v>-1.853871964321762</c:v>
                </c:pt>
                <c:pt idx="528">
                  <c:v>-1.853871964321762</c:v>
                </c:pt>
                <c:pt idx="529">
                  <c:v>-1.853871964321762</c:v>
                </c:pt>
                <c:pt idx="530">
                  <c:v>-1.853871964321762</c:v>
                </c:pt>
                <c:pt idx="531">
                  <c:v>-1.853871964321762</c:v>
                </c:pt>
                <c:pt idx="532">
                  <c:v>-1.853871964321762</c:v>
                </c:pt>
                <c:pt idx="533">
                  <c:v>-1.853871964321762</c:v>
                </c:pt>
                <c:pt idx="534">
                  <c:v>-1.853871964321762</c:v>
                </c:pt>
                <c:pt idx="535">
                  <c:v>-1.853871964321762</c:v>
                </c:pt>
                <c:pt idx="536">
                  <c:v>-1.853871964321762</c:v>
                </c:pt>
                <c:pt idx="537">
                  <c:v>-1.853871964321762</c:v>
                </c:pt>
                <c:pt idx="538">
                  <c:v>-1.853871964321762</c:v>
                </c:pt>
                <c:pt idx="539">
                  <c:v>-1.853871964321762</c:v>
                </c:pt>
                <c:pt idx="540">
                  <c:v>-1.853871964321762</c:v>
                </c:pt>
                <c:pt idx="541">
                  <c:v>-1.853871964321762</c:v>
                </c:pt>
                <c:pt idx="542">
                  <c:v>-1.853871964321762</c:v>
                </c:pt>
                <c:pt idx="543">
                  <c:v>-1.853871964321762</c:v>
                </c:pt>
                <c:pt idx="544">
                  <c:v>-1.853871964321762</c:v>
                </c:pt>
                <c:pt idx="545">
                  <c:v>-1.853871964321762</c:v>
                </c:pt>
                <c:pt idx="546">
                  <c:v>-1.853871964321762</c:v>
                </c:pt>
                <c:pt idx="547">
                  <c:v>-1.853871964321762</c:v>
                </c:pt>
                <c:pt idx="548">
                  <c:v>-1.853871964321762</c:v>
                </c:pt>
                <c:pt idx="549">
                  <c:v>-1.853871964321762</c:v>
                </c:pt>
                <c:pt idx="550">
                  <c:v>-1.853871964321762</c:v>
                </c:pt>
                <c:pt idx="551">
                  <c:v>-1.853871964321762</c:v>
                </c:pt>
                <c:pt idx="552">
                  <c:v>-1.853871964321762</c:v>
                </c:pt>
                <c:pt idx="553">
                  <c:v>-1.853871964321762</c:v>
                </c:pt>
                <c:pt idx="554">
                  <c:v>-1.853871964321762</c:v>
                </c:pt>
                <c:pt idx="555">
                  <c:v>-1.853871964321762</c:v>
                </c:pt>
                <c:pt idx="556">
                  <c:v>-1.853871964321762</c:v>
                </c:pt>
                <c:pt idx="557">
                  <c:v>-1.852312920392865</c:v>
                </c:pt>
                <c:pt idx="558">
                  <c:v>-1.7310672733071442</c:v>
                </c:pt>
                <c:pt idx="559">
                  <c:v>-1.6384840492219048</c:v>
                </c:pt>
                <c:pt idx="560">
                  <c:v>-1.5457808986805959</c:v>
                </c:pt>
                <c:pt idx="561">
                  <c:v>-1.4530777481392874</c:v>
                </c:pt>
                <c:pt idx="562">
                  <c:v>-1.3315922481414277</c:v>
                </c:pt>
                <c:pt idx="563">
                  <c:v>-1.2388890976001188</c:v>
                </c:pt>
                <c:pt idx="564">
                  <c:v>-1.1460660206027413</c:v>
                </c:pt>
                <c:pt idx="565">
                  <c:v>-1.0244605941488125</c:v>
                </c:pt>
                <c:pt idx="566">
                  <c:v>-0.93187737006357141</c:v>
                </c:pt>
                <c:pt idx="567">
                  <c:v>-0.83929414597833329</c:v>
                </c:pt>
                <c:pt idx="568">
                  <c:v>-0.7179285724365424</c:v>
                </c:pt>
                <c:pt idx="569">
                  <c:v>-0.62558520126344075</c:v>
                </c:pt>
                <c:pt idx="570">
                  <c:v>-0.53336175654640749</c:v>
                </c:pt>
                <c:pt idx="571">
                  <c:v>-0.44113831182937474</c:v>
                </c:pt>
                <c:pt idx="572">
                  <c:v>-0.3489148671123421</c:v>
                </c:pt>
                <c:pt idx="573">
                  <c:v>-0.25693127530744797</c:v>
                </c:pt>
                <c:pt idx="574">
                  <c:v>-0.16506760995862216</c:v>
                </c:pt>
                <c:pt idx="575">
                  <c:v>-7.3203944609796026E-2</c:v>
                </c:pt>
                <c:pt idx="576">
                  <c:v>-1.0482408085728385E-2</c:v>
                </c:pt>
                <c:pt idx="577">
                  <c:v>8.090155143882273E-2</c:v>
                </c:pt>
                <c:pt idx="578">
                  <c:v>0.14326330859468386</c:v>
                </c:pt>
                <c:pt idx="579">
                  <c:v>0.23416756229495761</c:v>
                </c:pt>
                <c:pt idx="580">
                  <c:v>0.29616954008261082</c:v>
                </c:pt>
                <c:pt idx="581">
                  <c:v>0.35793166495812662</c:v>
                </c:pt>
                <c:pt idx="582">
                  <c:v>0.41945393692150507</c:v>
                </c:pt>
                <c:pt idx="583">
                  <c:v>0.48085628242881379</c:v>
                </c:pt>
                <c:pt idx="584">
                  <c:v>0.54201877502398488</c:v>
                </c:pt>
                <c:pt idx="585">
                  <c:v>0.60306134116308763</c:v>
                </c:pt>
                <c:pt idx="586">
                  <c:v>0.66398398084612087</c:v>
                </c:pt>
                <c:pt idx="587">
                  <c:v>0.69600434461653371</c:v>
                </c:pt>
                <c:pt idx="588">
                  <c:v>0.7564472784752917</c:v>
                </c:pt>
                <c:pt idx="589">
                  <c:v>0.78822778933356641</c:v>
                </c:pt>
                <c:pt idx="590">
                  <c:v>0.8484308702801856</c:v>
                </c:pt>
                <c:pt idx="591">
                  <c:v>0.87985160177025445</c:v>
                </c:pt>
                <c:pt idx="592">
                  <c:v>0.93993475626080536</c:v>
                </c:pt>
                <c:pt idx="593">
                  <c:v>0.97111563483873553</c:v>
                </c:pt>
                <c:pt idx="594">
                  <c:v>1.0022965134166675</c:v>
                </c:pt>
                <c:pt idx="595">
                  <c:v>1.0333574655385283</c:v>
                </c:pt>
                <c:pt idx="596">
                  <c:v>1.0641785647482527</c:v>
                </c:pt>
                <c:pt idx="597">
                  <c:v>1.0949996639579735</c:v>
                </c:pt>
                <c:pt idx="598">
                  <c:v>1.1258207631676989</c:v>
                </c:pt>
                <c:pt idx="599">
                  <c:v>1.1562820830092142</c:v>
                </c:pt>
                <c:pt idx="600">
                  <c:v>1.1868633293068014</c:v>
                </c:pt>
                <c:pt idx="601">
                  <c:v>1.2173246491483161</c:v>
                </c:pt>
                <c:pt idx="602">
                  <c:v>1.2477859689898336</c:v>
                </c:pt>
                <c:pt idx="603">
                  <c:v>1.2782472888313512</c:v>
                </c:pt>
                <c:pt idx="604">
                  <c:v>1.3085886822167991</c:v>
                </c:pt>
                <c:pt idx="605">
                  <c:v>1.3101477261456937</c:v>
                </c:pt>
                <c:pt idx="606">
                  <c:v>1.3403691930750734</c:v>
                </c:pt>
                <c:pt idx="607">
                  <c:v>1.3704707335483834</c:v>
                </c:pt>
                <c:pt idx="608">
                  <c:v>1.4005722740216942</c:v>
                </c:pt>
                <c:pt idx="609">
                  <c:v>1.401771538582383</c:v>
                </c:pt>
                <c:pt idx="610">
                  <c:v>1.4317531525996232</c:v>
                </c:pt>
                <c:pt idx="611">
                  <c:v>1.4329524171603125</c:v>
                </c:pt>
                <c:pt idx="612">
                  <c:v>1.4628141047214849</c:v>
                </c:pt>
                <c:pt idx="613">
                  <c:v>1.4926757922826568</c:v>
                </c:pt>
                <c:pt idx="614">
                  <c:v>1.4937551303872776</c:v>
                </c:pt>
                <c:pt idx="615">
                  <c:v>1.5244563031409317</c:v>
                </c:pt>
                <c:pt idx="616">
                  <c:v>1.5245762295970005</c:v>
                </c:pt>
                <c:pt idx="617">
                  <c:v>1.5543179907021043</c:v>
                </c:pt>
                <c:pt idx="618">
                  <c:v>1.5551574758945859</c:v>
                </c:pt>
                <c:pt idx="619">
                  <c:v>1.5847793105436203</c:v>
                </c:pt>
                <c:pt idx="620">
                  <c:v>1.6153605568412059</c:v>
                </c:pt>
                <c:pt idx="621">
                  <c:v>1.6777223139970672</c:v>
                </c:pt>
                <c:pt idx="622">
                  <c:v>1.7078238544703768</c:v>
                </c:pt>
                <c:pt idx="623">
                  <c:v>1.6171594536822405</c:v>
                </c:pt>
                <c:pt idx="624">
                  <c:v>1.646181656050929</c:v>
                </c:pt>
                <c:pt idx="625">
                  <c:v>1.6467812883312749</c:v>
                </c:pt>
                <c:pt idx="626">
                  <c:v>1.6473809206116197</c:v>
                </c:pt>
                <c:pt idx="627">
                  <c:v>1.6478606264358955</c:v>
                </c:pt>
                <c:pt idx="628">
                  <c:v>1.6772426081727905</c:v>
                </c:pt>
                <c:pt idx="629">
                  <c:v>1.6778422404531359</c:v>
                </c:pt>
                <c:pt idx="630">
                  <c:v>1.6783219462774115</c:v>
                </c:pt>
                <c:pt idx="631">
                  <c:v>1.7075840015582384</c:v>
                </c:pt>
                <c:pt idx="632">
                  <c:v>1.7081836338385832</c:v>
                </c:pt>
                <c:pt idx="633">
                  <c:v>1.7086633396628592</c:v>
                </c:pt>
                <c:pt idx="634">
                  <c:v>1.709143045487135</c:v>
                </c:pt>
                <c:pt idx="635">
                  <c:v>1.7382851743118937</c:v>
                </c:pt>
                <c:pt idx="636">
                  <c:v>1.7386449536801001</c:v>
                </c:pt>
                <c:pt idx="637">
                  <c:v>1.7391246595043766</c:v>
                </c:pt>
                <c:pt idx="638">
                  <c:v>1.7396043653286515</c:v>
                </c:pt>
                <c:pt idx="639">
                  <c:v>1.7688664206094795</c:v>
                </c:pt>
                <c:pt idx="640">
                  <c:v>1.7692261999776853</c:v>
                </c:pt>
                <c:pt idx="641">
                  <c:v>1.7695859793458928</c:v>
                </c:pt>
                <c:pt idx="642">
                  <c:v>1.7699457587140999</c:v>
                </c:pt>
                <c:pt idx="643">
                  <c:v>1.7703055380823063</c:v>
                </c:pt>
                <c:pt idx="644">
                  <c:v>1.7705453909944446</c:v>
                </c:pt>
                <c:pt idx="645">
                  <c:v>1.7996875198192028</c:v>
                </c:pt>
                <c:pt idx="646">
                  <c:v>1.7999273727313403</c:v>
                </c:pt>
                <c:pt idx="647">
                  <c:v>1.8002871520995478</c:v>
                </c:pt>
                <c:pt idx="648">
                  <c:v>1.8005270050116848</c:v>
                </c:pt>
                <c:pt idx="649">
                  <c:v>1.8008867843798919</c:v>
                </c:pt>
                <c:pt idx="650">
                  <c:v>1.8011266372920296</c:v>
                </c:pt>
                <c:pt idx="651">
                  <c:v>1.8013664902041679</c:v>
                </c:pt>
                <c:pt idx="652">
                  <c:v>1.8305086190289261</c:v>
                </c:pt>
                <c:pt idx="653">
                  <c:v>1.8307484719410636</c:v>
                </c:pt>
                <c:pt idx="654">
                  <c:v>1.8309883248532015</c:v>
                </c:pt>
                <c:pt idx="655">
                  <c:v>1.8312281777653401</c:v>
                </c:pt>
                <c:pt idx="656">
                  <c:v>1.8313481042214088</c:v>
                </c:pt>
                <c:pt idx="657">
                  <c:v>1.8317078835896159</c:v>
                </c:pt>
                <c:pt idx="658">
                  <c:v>1.8319477365017529</c:v>
                </c:pt>
                <c:pt idx="659">
                  <c:v>1.8320676629578221</c:v>
                </c:pt>
                <c:pt idx="660">
                  <c:v>1.8610898653265118</c:v>
                </c:pt>
                <c:pt idx="661">
                  <c:v>1.8613297182386501</c:v>
                </c:pt>
                <c:pt idx="662">
                  <c:v>1.8614496446947189</c:v>
                </c:pt>
                <c:pt idx="663">
                  <c:v>1.8616894976068559</c:v>
                </c:pt>
                <c:pt idx="664">
                  <c:v>1.8619293505189944</c:v>
                </c:pt>
                <c:pt idx="665">
                  <c:v>1.862049276975063</c:v>
                </c:pt>
                <c:pt idx="666">
                  <c:v>1.8622891298872011</c:v>
                </c:pt>
                <c:pt idx="667">
                  <c:v>1.8624090563432703</c:v>
                </c:pt>
                <c:pt idx="668">
                  <c:v>1.8625289827993394</c:v>
                </c:pt>
                <c:pt idx="669">
                  <c:v>1.8627688357114769</c:v>
                </c:pt>
                <c:pt idx="670">
                  <c:v>1.8917910380801655</c:v>
                </c:pt>
                <c:pt idx="671">
                  <c:v>1.8919109645362349</c:v>
                </c:pt>
                <c:pt idx="672">
                  <c:v>1.8920308909923043</c:v>
                </c:pt>
                <c:pt idx="673">
                  <c:v>1.8922707439044422</c:v>
                </c:pt>
                <c:pt idx="674">
                  <c:v>1.8923906703605109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ODS_data_main!$F$1</c:f>
              <c:strCache>
                <c:ptCount val="1"/>
                <c:pt idx="0">
                  <c:v>log photocurrent(red)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ODS_data_main!$D$2:$D$676</c:f>
              <c:numCache>
                <c:formatCode>General</c:formatCode>
                <c:ptCount val="67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  <c:pt idx="60">
                  <c:v>122</c:v>
                </c:pt>
                <c:pt idx="61">
                  <c:v>124</c:v>
                </c:pt>
                <c:pt idx="62">
                  <c:v>126</c:v>
                </c:pt>
                <c:pt idx="63">
                  <c:v>128</c:v>
                </c:pt>
                <c:pt idx="64">
                  <c:v>130</c:v>
                </c:pt>
                <c:pt idx="65">
                  <c:v>132</c:v>
                </c:pt>
                <c:pt idx="66">
                  <c:v>134</c:v>
                </c:pt>
                <c:pt idx="67">
                  <c:v>136</c:v>
                </c:pt>
                <c:pt idx="68">
                  <c:v>138</c:v>
                </c:pt>
                <c:pt idx="69">
                  <c:v>140</c:v>
                </c:pt>
                <c:pt idx="70">
                  <c:v>142</c:v>
                </c:pt>
                <c:pt idx="71">
                  <c:v>144</c:v>
                </c:pt>
                <c:pt idx="72">
                  <c:v>146</c:v>
                </c:pt>
                <c:pt idx="73">
                  <c:v>148</c:v>
                </c:pt>
                <c:pt idx="74">
                  <c:v>150</c:v>
                </c:pt>
                <c:pt idx="75">
                  <c:v>152</c:v>
                </c:pt>
                <c:pt idx="76">
                  <c:v>154</c:v>
                </c:pt>
                <c:pt idx="77">
                  <c:v>156</c:v>
                </c:pt>
                <c:pt idx="78">
                  <c:v>158</c:v>
                </c:pt>
                <c:pt idx="79">
                  <c:v>160</c:v>
                </c:pt>
                <c:pt idx="80">
                  <c:v>162</c:v>
                </c:pt>
                <c:pt idx="81">
                  <c:v>164</c:v>
                </c:pt>
                <c:pt idx="82">
                  <c:v>166</c:v>
                </c:pt>
                <c:pt idx="83">
                  <c:v>168</c:v>
                </c:pt>
                <c:pt idx="84">
                  <c:v>170</c:v>
                </c:pt>
                <c:pt idx="85">
                  <c:v>172</c:v>
                </c:pt>
                <c:pt idx="86">
                  <c:v>174</c:v>
                </c:pt>
                <c:pt idx="87">
                  <c:v>176</c:v>
                </c:pt>
                <c:pt idx="88">
                  <c:v>178</c:v>
                </c:pt>
                <c:pt idx="89">
                  <c:v>180</c:v>
                </c:pt>
                <c:pt idx="90">
                  <c:v>182</c:v>
                </c:pt>
                <c:pt idx="91">
                  <c:v>184</c:v>
                </c:pt>
                <c:pt idx="92">
                  <c:v>186</c:v>
                </c:pt>
                <c:pt idx="93">
                  <c:v>188</c:v>
                </c:pt>
                <c:pt idx="94">
                  <c:v>190</c:v>
                </c:pt>
                <c:pt idx="95">
                  <c:v>192</c:v>
                </c:pt>
                <c:pt idx="96">
                  <c:v>194</c:v>
                </c:pt>
                <c:pt idx="97">
                  <c:v>196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204</c:v>
                </c:pt>
                <c:pt idx="102">
                  <c:v>206</c:v>
                </c:pt>
                <c:pt idx="103">
                  <c:v>208</c:v>
                </c:pt>
                <c:pt idx="104">
                  <c:v>210</c:v>
                </c:pt>
                <c:pt idx="105">
                  <c:v>212</c:v>
                </c:pt>
                <c:pt idx="106">
                  <c:v>214</c:v>
                </c:pt>
                <c:pt idx="107">
                  <c:v>216</c:v>
                </c:pt>
                <c:pt idx="108">
                  <c:v>218</c:v>
                </c:pt>
                <c:pt idx="109">
                  <c:v>220</c:v>
                </c:pt>
                <c:pt idx="110">
                  <c:v>222</c:v>
                </c:pt>
                <c:pt idx="111">
                  <c:v>224</c:v>
                </c:pt>
                <c:pt idx="112">
                  <c:v>226</c:v>
                </c:pt>
                <c:pt idx="113">
                  <c:v>228</c:v>
                </c:pt>
                <c:pt idx="114">
                  <c:v>230</c:v>
                </c:pt>
                <c:pt idx="115">
                  <c:v>232</c:v>
                </c:pt>
                <c:pt idx="116">
                  <c:v>234</c:v>
                </c:pt>
                <c:pt idx="117">
                  <c:v>236</c:v>
                </c:pt>
                <c:pt idx="118">
                  <c:v>238</c:v>
                </c:pt>
                <c:pt idx="119">
                  <c:v>240</c:v>
                </c:pt>
                <c:pt idx="120">
                  <c:v>242</c:v>
                </c:pt>
                <c:pt idx="121">
                  <c:v>244</c:v>
                </c:pt>
                <c:pt idx="122">
                  <c:v>246</c:v>
                </c:pt>
                <c:pt idx="123">
                  <c:v>248</c:v>
                </c:pt>
                <c:pt idx="124">
                  <c:v>250</c:v>
                </c:pt>
                <c:pt idx="125">
                  <c:v>252</c:v>
                </c:pt>
                <c:pt idx="126">
                  <c:v>254</c:v>
                </c:pt>
                <c:pt idx="127">
                  <c:v>256</c:v>
                </c:pt>
                <c:pt idx="128">
                  <c:v>258</c:v>
                </c:pt>
                <c:pt idx="129">
                  <c:v>260</c:v>
                </c:pt>
                <c:pt idx="130">
                  <c:v>262</c:v>
                </c:pt>
                <c:pt idx="131">
                  <c:v>264</c:v>
                </c:pt>
                <c:pt idx="132">
                  <c:v>266</c:v>
                </c:pt>
                <c:pt idx="133">
                  <c:v>268</c:v>
                </c:pt>
                <c:pt idx="134">
                  <c:v>270</c:v>
                </c:pt>
                <c:pt idx="135">
                  <c:v>272</c:v>
                </c:pt>
                <c:pt idx="136">
                  <c:v>274</c:v>
                </c:pt>
                <c:pt idx="137">
                  <c:v>276</c:v>
                </c:pt>
                <c:pt idx="138">
                  <c:v>278</c:v>
                </c:pt>
                <c:pt idx="139">
                  <c:v>280</c:v>
                </c:pt>
                <c:pt idx="140">
                  <c:v>282</c:v>
                </c:pt>
                <c:pt idx="141">
                  <c:v>284</c:v>
                </c:pt>
                <c:pt idx="142">
                  <c:v>286</c:v>
                </c:pt>
                <c:pt idx="143">
                  <c:v>288</c:v>
                </c:pt>
                <c:pt idx="144">
                  <c:v>290</c:v>
                </c:pt>
                <c:pt idx="145">
                  <c:v>292</c:v>
                </c:pt>
                <c:pt idx="146">
                  <c:v>294</c:v>
                </c:pt>
                <c:pt idx="147">
                  <c:v>296</c:v>
                </c:pt>
                <c:pt idx="148">
                  <c:v>298</c:v>
                </c:pt>
                <c:pt idx="149">
                  <c:v>300</c:v>
                </c:pt>
                <c:pt idx="150">
                  <c:v>302</c:v>
                </c:pt>
                <c:pt idx="151">
                  <c:v>304</c:v>
                </c:pt>
                <c:pt idx="152">
                  <c:v>306</c:v>
                </c:pt>
                <c:pt idx="153">
                  <c:v>308</c:v>
                </c:pt>
                <c:pt idx="154">
                  <c:v>310</c:v>
                </c:pt>
                <c:pt idx="155">
                  <c:v>312</c:v>
                </c:pt>
                <c:pt idx="156">
                  <c:v>314</c:v>
                </c:pt>
                <c:pt idx="157">
                  <c:v>316</c:v>
                </c:pt>
                <c:pt idx="158">
                  <c:v>318</c:v>
                </c:pt>
                <c:pt idx="159">
                  <c:v>320</c:v>
                </c:pt>
                <c:pt idx="160">
                  <c:v>322</c:v>
                </c:pt>
                <c:pt idx="161">
                  <c:v>324</c:v>
                </c:pt>
                <c:pt idx="162">
                  <c:v>326</c:v>
                </c:pt>
                <c:pt idx="163">
                  <c:v>328</c:v>
                </c:pt>
                <c:pt idx="164">
                  <c:v>330</c:v>
                </c:pt>
                <c:pt idx="165">
                  <c:v>332</c:v>
                </c:pt>
                <c:pt idx="166">
                  <c:v>334</c:v>
                </c:pt>
                <c:pt idx="167">
                  <c:v>336</c:v>
                </c:pt>
                <c:pt idx="168">
                  <c:v>338</c:v>
                </c:pt>
                <c:pt idx="169">
                  <c:v>340</c:v>
                </c:pt>
                <c:pt idx="170">
                  <c:v>342</c:v>
                </c:pt>
                <c:pt idx="171">
                  <c:v>344</c:v>
                </c:pt>
                <c:pt idx="172">
                  <c:v>346</c:v>
                </c:pt>
                <c:pt idx="173">
                  <c:v>348</c:v>
                </c:pt>
                <c:pt idx="174">
                  <c:v>350</c:v>
                </c:pt>
                <c:pt idx="175">
                  <c:v>352</c:v>
                </c:pt>
                <c:pt idx="176">
                  <c:v>354</c:v>
                </c:pt>
                <c:pt idx="177">
                  <c:v>356</c:v>
                </c:pt>
                <c:pt idx="178">
                  <c:v>358</c:v>
                </c:pt>
                <c:pt idx="179">
                  <c:v>360</c:v>
                </c:pt>
                <c:pt idx="180">
                  <c:v>362</c:v>
                </c:pt>
                <c:pt idx="181">
                  <c:v>364</c:v>
                </c:pt>
                <c:pt idx="182">
                  <c:v>366</c:v>
                </c:pt>
                <c:pt idx="183">
                  <c:v>368</c:v>
                </c:pt>
                <c:pt idx="184">
                  <c:v>370</c:v>
                </c:pt>
                <c:pt idx="185">
                  <c:v>372</c:v>
                </c:pt>
                <c:pt idx="186">
                  <c:v>374</c:v>
                </c:pt>
                <c:pt idx="187">
                  <c:v>376</c:v>
                </c:pt>
                <c:pt idx="188">
                  <c:v>378</c:v>
                </c:pt>
                <c:pt idx="189">
                  <c:v>380</c:v>
                </c:pt>
                <c:pt idx="190">
                  <c:v>382</c:v>
                </c:pt>
                <c:pt idx="191">
                  <c:v>384</c:v>
                </c:pt>
                <c:pt idx="192">
                  <c:v>386</c:v>
                </c:pt>
                <c:pt idx="193">
                  <c:v>388</c:v>
                </c:pt>
                <c:pt idx="194">
                  <c:v>390</c:v>
                </c:pt>
                <c:pt idx="195">
                  <c:v>392</c:v>
                </c:pt>
                <c:pt idx="196">
                  <c:v>394</c:v>
                </c:pt>
                <c:pt idx="197">
                  <c:v>396</c:v>
                </c:pt>
                <c:pt idx="198">
                  <c:v>398</c:v>
                </c:pt>
                <c:pt idx="199">
                  <c:v>400</c:v>
                </c:pt>
                <c:pt idx="200">
                  <c:v>402</c:v>
                </c:pt>
                <c:pt idx="201">
                  <c:v>404</c:v>
                </c:pt>
                <c:pt idx="202">
                  <c:v>406</c:v>
                </c:pt>
                <c:pt idx="203">
                  <c:v>408</c:v>
                </c:pt>
                <c:pt idx="204">
                  <c:v>410</c:v>
                </c:pt>
                <c:pt idx="205">
                  <c:v>412</c:v>
                </c:pt>
                <c:pt idx="206">
                  <c:v>414</c:v>
                </c:pt>
                <c:pt idx="207">
                  <c:v>416</c:v>
                </c:pt>
                <c:pt idx="208">
                  <c:v>418</c:v>
                </c:pt>
                <c:pt idx="209">
                  <c:v>420</c:v>
                </c:pt>
                <c:pt idx="210">
                  <c:v>422</c:v>
                </c:pt>
                <c:pt idx="211">
                  <c:v>424</c:v>
                </c:pt>
                <c:pt idx="212">
                  <c:v>426</c:v>
                </c:pt>
                <c:pt idx="213">
                  <c:v>428</c:v>
                </c:pt>
                <c:pt idx="214">
                  <c:v>430</c:v>
                </c:pt>
                <c:pt idx="215">
                  <c:v>432</c:v>
                </c:pt>
                <c:pt idx="216">
                  <c:v>434</c:v>
                </c:pt>
                <c:pt idx="217">
                  <c:v>436</c:v>
                </c:pt>
                <c:pt idx="218">
                  <c:v>438</c:v>
                </c:pt>
                <c:pt idx="219">
                  <c:v>440</c:v>
                </c:pt>
                <c:pt idx="220">
                  <c:v>442</c:v>
                </c:pt>
                <c:pt idx="221">
                  <c:v>444</c:v>
                </c:pt>
                <c:pt idx="222">
                  <c:v>446</c:v>
                </c:pt>
                <c:pt idx="223">
                  <c:v>448</c:v>
                </c:pt>
                <c:pt idx="224">
                  <c:v>450</c:v>
                </c:pt>
                <c:pt idx="225">
                  <c:v>452</c:v>
                </c:pt>
                <c:pt idx="226">
                  <c:v>454</c:v>
                </c:pt>
                <c:pt idx="227">
                  <c:v>456</c:v>
                </c:pt>
                <c:pt idx="228">
                  <c:v>458</c:v>
                </c:pt>
                <c:pt idx="229">
                  <c:v>460</c:v>
                </c:pt>
                <c:pt idx="230">
                  <c:v>462</c:v>
                </c:pt>
                <c:pt idx="231">
                  <c:v>464</c:v>
                </c:pt>
                <c:pt idx="232">
                  <c:v>466</c:v>
                </c:pt>
                <c:pt idx="233">
                  <c:v>468</c:v>
                </c:pt>
                <c:pt idx="234">
                  <c:v>470</c:v>
                </c:pt>
                <c:pt idx="235">
                  <c:v>472</c:v>
                </c:pt>
                <c:pt idx="236">
                  <c:v>474</c:v>
                </c:pt>
                <c:pt idx="237">
                  <c:v>476</c:v>
                </c:pt>
                <c:pt idx="238">
                  <c:v>478</c:v>
                </c:pt>
                <c:pt idx="239">
                  <c:v>480</c:v>
                </c:pt>
                <c:pt idx="240">
                  <c:v>482</c:v>
                </c:pt>
                <c:pt idx="241">
                  <c:v>484</c:v>
                </c:pt>
                <c:pt idx="242">
                  <c:v>486</c:v>
                </c:pt>
                <c:pt idx="243">
                  <c:v>488</c:v>
                </c:pt>
                <c:pt idx="244">
                  <c:v>490</c:v>
                </c:pt>
                <c:pt idx="245">
                  <c:v>492</c:v>
                </c:pt>
                <c:pt idx="246">
                  <c:v>494</c:v>
                </c:pt>
                <c:pt idx="247">
                  <c:v>496</c:v>
                </c:pt>
                <c:pt idx="248">
                  <c:v>498</c:v>
                </c:pt>
                <c:pt idx="249">
                  <c:v>500</c:v>
                </c:pt>
                <c:pt idx="250">
                  <c:v>502</c:v>
                </c:pt>
                <c:pt idx="251">
                  <c:v>504</c:v>
                </c:pt>
                <c:pt idx="252">
                  <c:v>506</c:v>
                </c:pt>
                <c:pt idx="253">
                  <c:v>508</c:v>
                </c:pt>
                <c:pt idx="254">
                  <c:v>510</c:v>
                </c:pt>
                <c:pt idx="255">
                  <c:v>512</c:v>
                </c:pt>
                <c:pt idx="256">
                  <c:v>514</c:v>
                </c:pt>
                <c:pt idx="257">
                  <c:v>516</c:v>
                </c:pt>
                <c:pt idx="258">
                  <c:v>518</c:v>
                </c:pt>
                <c:pt idx="259">
                  <c:v>520</c:v>
                </c:pt>
                <c:pt idx="260">
                  <c:v>522</c:v>
                </c:pt>
                <c:pt idx="261">
                  <c:v>524</c:v>
                </c:pt>
                <c:pt idx="262">
                  <c:v>526</c:v>
                </c:pt>
                <c:pt idx="263">
                  <c:v>528</c:v>
                </c:pt>
                <c:pt idx="264">
                  <c:v>530</c:v>
                </c:pt>
                <c:pt idx="265">
                  <c:v>532</c:v>
                </c:pt>
                <c:pt idx="266">
                  <c:v>534</c:v>
                </c:pt>
                <c:pt idx="267">
                  <c:v>536</c:v>
                </c:pt>
                <c:pt idx="268">
                  <c:v>538</c:v>
                </c:pt>
                <c:pt idx="269">
                  <c:v>540</c:v>
                </c:pt>
                <c:pt idx="270">
                  <c:v>542</c:v>
                </c:pt>
                <c:pt idx="271">
                  <c:v>544</c:v>
                </c:pt>
                <c:pt idx="272">
                  <c:v>546</c:v>
                </c:pt>
                <c:pt idx="273">
                  <c:v>548</c:v>
                </c:pt>
                <c:pt idx="274">
                  <c:v>550</c:v>
                </c:pt>
                <c:pt idx="275">
                  <c:v>552</c:v>
                </c:pt>
                <c:pt idx="276">
                  <c:v>554</c:v>
                </c:pt>
                <c:pt idx="277">
                  <c:v>556</c:v>
                </c:pt>
                <c:pt idx="278">
                  <c:v>558</c:v>
                </c:pt>
                <c:pt idx="279">
                  <c:v>560</c:v>
                </c:pt>
                <c:pt idx="280">
                  <c:v>562</c:v>
                </c:pt>
                <c:pt idx="281">
                  <c:v>564</c:v>
                </c:pt>
                <c:pt idx="282">
                  <c:v>566</c:v>
                </c:pt>
                <c:pt idx="283">
                  <c:v>568</c:v>
                </c:pt>
                <c:pt idx="284">
                  <c:v>570</c:v>
                </c:pt>
                <c:pt idx="285">
                  <c:v>572</c:v>
                </c:pt>
                <c:pt idx="286">
                  <c:v>574</c:v>
                </c:pt>
                <c:pt idx="287">
                  <c:v>576</c:v>
                </c:pt>
                <c:pt idx="288">
                  <c:v>578</c:v>
                </c:pt>
                <c:pt idx="289">
                  <c:v>580</c:v>
                </c:pt>
                <c:pt idx="290">
                  <c:v>582</c:v>
                </c:pt>
                <c:pt idx="291">
                  <c:v>584</c:v>
                </c:pt>
                <c:pt idx="292">
                  <c:v>586</c:v>
                </c:pt>
                <c:pt idx="293">
                  <c:v>588</c:v>
                </c:pt>
                <c:pt idx="294">
                  <c:v>590</c:v>
                </c:pt>
                <c:pt idx="295">
                  <c:v>592</c:v>
                </c:pt>
                <c:pt idx="296">
                  <c:v>594</c:v>
                </c:pt>
                <c:pt idx="297">
                  <c:v>596</c:v>
                </c:pt>
                <c:pt idx="298">
                  <c:v>598</c:v>
                </c:pt>
                <c:pt idx="299">
                  <c:v>600</c:v>
                </c:pt>
                <c:pt idx="300">
                  <c:v>602</c:v>
                </c:pt>
                <c:pt idx="301">
                  <c:v>604</c:v>
                </c:pt>
                <c:pt idx="302">
                  <c:v>606</c:v>
                </c:pt>
                <c:pt idx="303">
                  <c:v>608</c:v>
                </c:pt>
                <c:pt idx="304">
                  <c:v>610</c:v>
                </c:pt>
                <c:pt idx="305">
                  <c:v>612</c:v>
                </c:pt>
                <c:pt idx="306">
                  <c:v>614</c:v>
                </c:pt>
                <c:pt idx="307">
                  <c:v>616</c:v>
                </c:pt>
                <c:pt idx="308">
                  <c:v>618</c:v>
                </c:pt>
                <c:pt idx="309">
                  <c:v>620</c:v>
                </c:pt>
                <c:pt idx="310">
                  <c:v>622</c:v>
                </c:pt>
                <c:pt idx="311">
                  <c:v>624</c:v>
                </c:pt>
                <c:pt idx="312">
                  <c:v>626</c:v>
                </c:pt>
                <c:pt idx="313">
                  <c:v>628</c:v>
                </c:pt>
                <c:pt idx="314">
                  <c:v>630</c:v>
                </c:pt>
                <c:pt idx="315">
                  <c:v>632</c:v>
                </c:pt>
                <c:pt idx="316">
                  <c:v>634</c:v>
                </c:pt>
                <c:pt idx="317">
                  <c:v>636</c:v>
                </c:pt>
                <c:pt idx="318">
                  <c:v>638</c:v>
                </c:pt>
                <c:pt idx="319">
                  <c:v>640</c:v>
                </c:pt>
                <c:pt idx="320">
                  <c:v>642</c:v>
                </c:pt>
                <c:pt idx="321">
                  <c:v>644</c:v>
                </c:pt>
                <c:pt idx="322">
                  <c:v>646</c:v>
                </c:pt>
                <c:pt idx="323">
                  <c:v>648</c:v>
                </c:pt>
                <c:pt idx="324">
                  <c:v>650</c:v>
                </c:pt>
                <c:pt idx="325">
                  <c:v>652</c:v>
                </c:pt>
                <c:pt idx="326">
                  <c:v>654</c:v>
                </c:pt>
                <c:pt idx="327">
                  <c:v>656</c:v>
                </c:pt>
                <c:pt idx="328">
                  <c:v>658</c:v>
                </c:pt>
                <c:pt idx="329">
                  <c:v>660</c:v>
                </c:pt>
                <c:pt idx="330">
                  <c:v>662</c:v>
                </c:pt>
                <c:pt idx="331">
                  <c:v>664</c:v>
                </c:pt>
                <c:pt idx="332">
                  <c:v>666</c:v>
                </c:pt>
                <c:pt idx="333">
                  <c:v>668</c:v>
                </c:pt>
                <c:pt idx="334">
                  <c:v>670</c:v>
                </c:pt>
                <c:pt idx="335">
                  <c:v>672</c:v>
                </c:pt>
                <c:pt idx="336">
                  <c:v>674</c:v>
                </c:pt>
                <c:pt idx="337">
                  <c:v>676</c:v>
                </c:pt>
                <c:pt idx="338">
                  <c:v>678</c:v>
                </c:pt>
                <c:pt idx="339">
                  <c:v>680</c:v>
                </c:pt>
                <c:pt idx="340">
                  <c:v>682</c:v>
                </c:pt>
                <c:pt idx="341">
                  <c:v>684</c:v>
                </c:pt>
                <c:pt idx="342">
                  <c:v>686</c:v>
                </c:pt>
                <c:pt idx="343">
                  <c:v>688</c:v>
                </c:pt>
                <c:pt idx="344">
                  <c:v>690</c:v>
                </c:pt>
                <c:pt idx="345">
                  <c:v>692</c:v>
                </c:pt>
                <c:pt idx="346">
                  <c:v>694</c:v>
                </c:pt>
                <c:pt idx="347">
                  <c:v>696</c:v>
                </c:pt>
                <c:pt idx="348">
                  <c:v>698</c:v>
                </c:pt>
                <c:pt idx="349">
                  <c:v>700</c:v>
                </c:pt>
                <c:pt idx="350">
                  <c:v>702</c:v>
                </c:pt>
                <c:pt idx="351">
                  <c:v>704</c:v>
                </c:pt>
                <c:pt idx="352">
                  <c:v>706</c:v>
                </c:pt>
                <c:pt idx="353">
                  <c:v>708</c:v>
                </c:pt>
                <c:pt idx="354">
                  <c:v>710</c:v>
                </c:pt>
                <c:pt idx="355">
                  <c:v>712</c:v>
                </c:pt>
                <c:pt idx="356">
                  <c:v>714</c:v>
                </c:pt>
                <c:pt idx="357">
                  <c:v>716</c:v>
                </c:pt>
                <c:pt idx="358">
                  <c:v>718</c:v>
                </c:pt>
                <c:pt idx="359">
                  <c:v>720</c:v>
                </c:pt>
                <c:pt idx="360">
                  <c:v>722</c:v>
                </c:pt>
                <c:pt idx="361">
                  <c:v>724</c:v>
                </c:pt>
                <c:pt idx="362">
                  <c:v>726</c:v>
                </c:pt>
                <c:pt idx="363">
                  <c:v>728</c:v>
                </c:pt>
                <c:pt idx="364">
                  <c:v>730</c:v>
                </c:pt>
                <c:pt idx="365">
                  <c:v>732</c:v>
                </c:pt>
                <c:pt idx="366">
                  <c:v>734</c:v>
                </c:pt>
                <c:pt idx="367">
                  <c:v>736</c:v>
                </c:pt>
                <c:pt idx="368">
                  <c:v>738</c:v>
                </c:pt>
                <c:pt idx="369">
                  <c:v>740</c:v>
                </c:pt>
                <c:pt idx="370">
                  <c:v>742</c:v>
                </c:pt>
                <c:pt idx="371">
                  <c:v>744</c:v>
                </c:pt>
                <c:pt idx="372">
                  <c:v>746</c:v>
                </c:pt>
                <c:pt idx="373">
                  <c:v>748</c:v>
                </c:pt>
                <c:pt idx="374">
                  <c:v>750</c:v>
                </c:pt>
                <c:pt idx="375">
                  <c:v>752</c:v>
                </c:pt>
                <c:pt idx="376">
                  <c:v>754</c:v>
                </c:pt>
                <c:pt idx="377">
                  <c:v>756</c:v>
                </c:pt>
                <c:pt idx="378">
                  <c:v>758</c:v>
                </c:pt>
                <c:pt idx="379">
                  <c:v>760</c:v>
                </c:pt>
                <c:pt idx="380">
                  <c:v>762</c:v>
                </c:pt>
                <c:pt idx="381">
                  <c:v>764</c:v>
                </c:pt>
                <c:pt idx="382">
                  <c:v>766</c:v>
                </c:pt>
                <c:pt idx="383">
                  <c:v>768</c:v>
                </c:pt>
                <c:pt idx="384">
                  <c:v>770</c:v>
                </c:pt>
                <c:pt idx="385">
                  <c:v>772</c:v>
                </c:pt>
                <c:pt idx="386">
                  <c:v>774</c:v>
                </c:pt>
                <c:pt idx="387">
                  <c:v>776</c:v>
                </c:pt>
                <c:pt idx="388">
                  <c:v>778</c:v>
                </c:pt>
                <c:pt idx="389">
                  <c:v>780</c:v>
                </c:pt>
                <c:pt idx="390">
                  <c:v>782</c:v>
                </c:pt>
                <c:pt idx="391">
                  <c:v>784</c:v>
                </c:pt>
                <c:pt idx="392">
                  <c:v>786</c:v>
                </c:pt>
                <c:pt idx="393">
                  <c:v>788</c:v>
                </c:pt>
                <c:pt idx="394">
                  <c:v>790</c:v>
                </c:pt>
                <c:pt idx="395">
                  <c:v>792</c:v>
                </c:pt>
                <c:pt idx="396">
                  <c:v>794</c:v>
                </c:pt>
                <c:pt idx="397">
                  <c:v>796</c:v>
                </c:pt>
                <c:pt idx="398">
                  <c:v>798</c:v>
                </c:pt>
                <c:pt idx="399">
                  <c:v>800</c:v>
                </c:pt>
                <c:pt idx="400">
                  <c:v>802</c:v>
                </c:pt>
                <c:pt idx="401">
                  <c:v>804</c:v>
                </c:pt>
                <c:pt idx="402">
                  <c:v>806</c:v>
                </c:pt>
                <c:pt idx="403">
                  <c:v>808</c:v>
                </c:pt>
                <c:pt idx="404">
                  <c:v>810</c:v>
                </c:pt>
                <c:pt idx="405">
                  <c:v>812</c:v>
                </c:pt>
                <c:pt idx="406">
                  <c:v>814</c:v>
                </c:pt>
                <c:pt idx="407">
                  <c:v>816</c:v>
                </c:pt>
                <c:pt idx="408">
                  <c:v>818</c:v>
                </c:pt>
                <c:pt idx="409">
                  <c:v>820</c:v>
                </c:pt>
                <c:pt idx="410">
                  <c:v>822</c:v>
                </c:pt>
                <c:pt idx="411">
                  <c:v>824</c:v>
                </c:pt>
                <c:pt idx="412">
                  <c:v>826</c:v>
                </c:pt>
                <c:pt idx="413">
                  <c:v>828</c:v>
                </c:pt>
                <c:pt idx="414">
                  <c:v>830</c:v>
                </c:pt>
                <c:pt idx="415">
                  <c:v>832</c:v>
                </c:pt>
                <c:pt idx="416">
                  <c:v>834</c:v>
                </c:pt>
                <c:pt idx="417">
                  <c:v>836</c:v>
                </c:pt>
                <c:pt idx="418">
                  <c:v>838</c:v>
                </c:pt>
                <c:pt idx="419">
                  <c:v>840</c:v>
                </c:pt>
                <c:pt idx="420">
                  <c:v>842</c:v>
                </c:pt>
                <c:pt idx="421">
                  <c:v>844</c:v>
                </c:pt>
                <c:pt idx="422">
                  <c:v>846</c:v>
                </c:pt>
                <c:pt idx="423">
                  <c:v>848</c:v>
                </c:pt>
                <c:pt idx="424">
                  <c:v>850</c:v>
                </c:pt>
                <c:pt idx="425">
                  <c:v>852</c:v>
                </c:pt>
                <c:pt idx="426">
                  <c:v>854</c:v>
                </c:pt>
                <c:pt idx="427">
                  <c:v>856</c:v>
                </c:pt>
                <c:pt idx="428">
                  <c:v>858</c:v>
                </c:pt>
                <c:pt idx="429">
                  <c:v>860</c:v>
                </c:pt>
                <c:pt idx="430">
                  <c:v>862</c:v>
                </c:pt>
                <c:pt idx="431">
                  <c:v>864</c:v>
                </c:pt>
                <c:pt idx="432">
                  <c:v>866</c:v>
                </c:pt>
                <c:pt idx="433">
                  <c:v>868</c:v>
                </c:pt>
                <c:pt idx="434">
                  <c:v>870</c:v>
                </c:pt>
                <c:pt idx="435">
                  <c:v>872</c:v>
                </c:pt>
                <c:pt idx="436">
                  <c:v>874</c:v>
                </c:pt>
                <c:pt idx="437">
                  <c:v>876</c:v>
                </c:pt>
                <c:pt idx="438">
                  <c:v>878</c:v>
                </c:pt>
                <c:pt idx="439">
                  <c:v>880</c:v>
                </c:pt>
                <c:pt idx="440">
                  <c:v>882</c:v>
                </c:pt>
                <c:pt idx="441">
                  <c:v>884</c:v>
                </c:pt>
                <c:pt idx="442">
                  <c:v>886</c:v>
                </c:pt>
                <c:pt idx="443">
                  <c:v>888</c:v>
                </c:pt>
                <c:pt idx="444">
                  <c:v>890</c:v>
                </c:pt>
                <c:pt idx="445">
                  <c:v>892</c:v>
                </c:pt>
                <c:pt idx="446">
                  <c:v>894</c:v>
                </c:pt>
                <c:pt idx="447">
                  <c:v>896</c:v>
                </c:pt>
                <c:pt idx="448">
                  <c:v>898</c:v>
                </c:pt>
                <c:pt idx="449">
                  <c:v>900</c:v>
                </c:pt>
                <c:pt idx="450">
                  <c:v>902</c:v>
                </c:pt>
                <c:pt idx="451">
                  <c:v>904</c:v>
                </c:pt>
                <c:pt idx="452">
                  <c:v>906</c:v>
                </c:pt>
                <c:pt idx="453">
                  <c:v>908</c:v>
                </c:pt>
                <c:pt idx="454">
                  <c:v>910</c:v>
                </c:pt>
                <c:pt idx="455">
                  <c:v>912</c:v>
                </c:pt>
                <c:pt idx="456">
                  <c:v>914</c:v>
                </c:pt>
                <c:pt idx="457">
                  <c:v>916</c:v>
                </c:pt>
                <c:pt idx="458">
                  <c:v>918</c:v>
                </c:pt>
                <c:pt idx="459">
                  <c:v>920</c:v>
                </c:pt>
                <c:pt idx="460">
                  <c:v>922</c:v>
                </c:pt>
                <c:pt idx="461">
                  <c:v>924</c:v>
                </c:pt>
                <c:pt idx="462">
                  <c:v>926</c:v>
                </c:pt>
                <c:pt idx="463">
                  <c:v>928</c:v>
                </c:pt>
                <c:pt idx="464">
                  <c:v>930</c:v>
                </c:pt>
                <c:pt idx="465">
                  <c:v>932</c:v>
                </c:pt>
                <c:pt idx="466">
                  <c:v>934</c:v>
                </c:pt>
                <c:pt idx="467">
                  <c:v>936</c:v>
                </c:pt>
                <c:pt idx="468">
                  <c:v>938</c:v>
                </c:pt>
                <c:pt idx="469">
                  <c:v>940</c:v>
                </c:pt>
                <c:pt idx="470">
                  <c:v>942</c:v>
                </c:pt>
                <c:pt idx="471">
                  <c:v>944</c:v>
                </c:pt>
                <c:pt idx="472">
                  <c:v>946</c:v>
                </c:pt>
                <c:pt idx="473">
                  <c:v>948</c:v>
                </c:pt>
                <c:pt idx="474">
                  <c:v>950</c:v>
                </c:pt>
                <c:pt idx="475">
                  <c:v>952</c:v>
                </c:pt>
                <c:pt idx="476">
                  <c:v>954</c:v>
                </c:pt>
                <c:pt idx="477">
                  <c:v>956</c:v>
                </c:pt>
                <c:pt idx="478">
                  <c:v>958</c:v>
                </c:pt>
                <c:pt idx="479">
                  <c:v>960</c:v>
                </c:pt>
                <c:pt idx="480">
                  <c:v>962</c:v>
                </c:pt>
                <c:pt idx="481">
                  <c:v>964</c:v>
                </c:pt>
                <c:pt idx="482">
                  <c:v>966</c:v>
                </c:pt>
                <c:pt idx="483">
                  <c:v>968</c:v>
                </c:pt>
                <c:pt idx="484">
                  <c:v>970</c:v>
                </c:pt>
                <c:pt idx="485">
                  <c:v>972</c:v>
                </c:pt>
                <c:pt idx="486">
                  <c:v>974</c:v>
                </c:pt>
                <c:pt idx="487">
                  <c:v>976</c:v>
                </c:pt>
                <c:pt idx="488">
                  <c:v>978</c:v>
                </c:pt>
                <c:pt idx="489">
                  <c:v>980</c:v>
                </c:pt>
                <c:pt idx="490">
                  <c:v>982</c:v>
                </c:pt>
                <c:pt idx="491">
                  <c:v>984</c:v>
                </c:pt>
                <c:pt idx="492">
                  <c:v>986</c:v>
                </c:pt>
                <c:pt idx="493">
                  <c:v>988</c:v>
                </c:pt>
                <c:pt idx="494">
                  <c:v>990</c:v>
                </c:pt>
                <c:pt idx="495">
                  <c:v>992</c:v>
                </c:pt>
                <c:pt idx="496">
                  <c:v>994</c:v>
                </c:pt>
                <c:pt idx="497">
                  <c:v>996</c:v>
                </c:pt>
                <c:pt idx="498">
                  <c:v>998</c:v>
                </c:pt>
                <c:pt idx="499">
                  <c:v>1000</c:v>
                </c:pt>
                <c:pt idx="500">
                  <c:v>1002</c:v>
                </c:pt>
                <c:pt idx="501">
                  <c:v>1004</c:v>
                </c:pt>
                <c:pt idx="502">
                  <c:v>1006</c:v>
                </c:pt>
                <c:pt idx="503">
                  <c:v>1008</c:v>
                </c:pt>
                <c:pt idx="504">
                  <c:v>1010</c:v>
                </c:pt>
                <c:pt idx="505">
                  <c:v>1012</c:v>
                </c:pt>
                <c:pt idx="506">
                  <c:v>1014</c:v>
                </c:pt>
                <c:pt idx="507">
                  <c:v>1016</c:v>
                </c:pt>
                <c:pt idx="508">
                  <c:v>1018</c:v>
                </c:pt>
                <c:pt idx="509">
                  <c:v>1020</c:v>
                </c:pt>
                <c:pt idx="510">
                  <c:v>1022</c:v>
                </c:pt>
                <c:pt idx="511">
                  <c:v>1024</c:v>
                </c:pt>
                <c:pt idx="512">
                  <c:v>1026</c:v>
                </c:pt>
                <c:pt idx="513">
                  <c:v>1028</c:v>
                </c:pt>
                <c:pt idx="514">
                  <c:v>1030</c:v>
                </c:pt>
                <c:pt idx="515">
                  <c:v>1032</c:v>
                </c:pt>
                <c:pt idx="516">
                  <c:v>1034</c:v>
                </c:pt>
                <c:pt idx="517">
                  <c:v>1036</c:v>
                </c:pt>
                <c:pt idx="518">
                  <c:v>1038</c:v>
                </c:pt>
                <c:pt idx="519">
                  <c:v>1040</c:v>
                </c:pt>
                <c:pt idx="520">
                  <c:v>1042</c:v>
                </c:pt>
                <c:pt idx="521">
                  <c:v>1044</c:v>
                </c:pt>
                <c:pt idx="522">
                  <c:v>1046</c:v>
                </c:pt>
                <c:pt idx="523">
                  <c:v>1048</c:v>
                </c:pt>
                <c:pt idx="524">
                  <c:v>1050</c:v>
                </c:pt>
                <c:pt idx="525">
                  <c:v>1052</c:v>
                </c:pt>
                <c:pt idx="526">
                  <c:v>1054</c:v>
                </c:pt>
                <c:pt idx="527">
                  <c:v>1056</c:v>
                </c:pt>
                <c:pt idx="528">
                  <c:v>1058</c:v>
                </c:pt>
                <c:pt idx="529">
                  <c:v>1060</c:v>
                </c:pt>
                <c:pt idx="530">
                  <c:v>1062</c:v>
                </c:pt>
                <c:pt idx="531">
                  <c:v>1064</c:v>
                </c:pt>
                <c:pt idx="532">
                  <c:v>1066</c:v>
                </c:pt>
                <c:pt idx="533">
                  <c:v>1068</c:v>
                </c:pt>
                <c:pt idx="534">
                  <c:v>1070</c:v>
                </c:pt>
                <c:pt idx="535">
                  <c:v>1072</c:v>
                </c:pt>
                <c:pt idx="536">
                  <c:v>1074</c:v>
                </c:pt>
                <c:pt idx="537">
                  <c:v>1076</c:v>
                </c:pt>
                <c:pt idx="538">
                  <c:v>1078</c:v>
                </c:pt>
                <c:pt idx="539">
                  <c:v>1080</c:v>
                </c:pt>
                <c:pt idx="540">
                  <c:v>1082</c:v>
                </c:pt>
                <c:pt idx="541">
                  <c:v>1084</c:v>
                </c:pt>
                <c:pt idx="542">
                  <c:v>1086</c:v>
                </c:pt>
                <c:pt idx="543">
                  <c:v>1088</c:v>
                </c:pt>
                <c:pt idx="544">
                  <c:v>1090</c:v>
                </c:pt>
                <c:pt idx="545">
                  <c:v>1092</c:v>
                </c:pt>
                <c:pt idx="546">
                  <c:v>1094</c:v>
                </c:pt>
                <c:pt idx="547">
                  <c:v>1096</c:v>
                </c:pt>
                <c:pt idx="548">
                  <c:v>1098</c:v>
                </c:pt>
                <c:pt idx="549">
                  <c:v>1100</c:v>
                </c:pt>
                <c:pt idx="550">
                  <c:v>1102</c:v>
                </c:pt>
                <c:pt idx="551">
                  <c:v>1104</c:v>
                </c:pt>
                <c:pt idx="552">
                  <c:v>1106</c:v>
                </c:pt>
                <c:pt idx="553">
                  <c:v>1108</c:v>
                </c:pt>
                <c:pt idx="554">
                  <c:v>1110</c:v>
                </c:pt>
                <c:pt idx="555">
                  <c:v>1112</c:v>
                </c:pt>
                <c:pt idx="556">
                  <c:v>1114</c:v>
                </c:pt>
                <c:pt idx="557">
                  <c:v>1116</c:v>
                </c:pt>
                <c:pt idx="558">
                  <c:v>1118</c:v>
                </c:pt>
                <c:pt idx="559">
                  <c:v>1120</c:v>
                </c:pt>
                <c:pt idx="560">
                  <c:v>1122</c:v>
                </c:pt>
                <c:pt idx="561">
                  <c:v>1124</c:v>
                </c:pt>
                <c:pt idx="562">
                  <c:v>1126</c:v>
                </c:pt>
                <c:pt idx="563">
                  <c:v>1128</c:v>
                </c:pt>
                <c:pt idx="564">
                  <c:v>1130</c:v>
                </c:pt>
                <c:pt idx="565">
                  <c:v>1132</c:v>
                </c:pt>
                <c:pt idx="566">
                  <c:v>1134</c:v>
                </c:pt>
                <c:pt idx="567">
                  <c:v>1136</c:v>
                </c:pt>
                <c:pt idx="568">
                  <c:v>1138</c:v>
                </c:pt>
                <c:pt idx="569">
                  <c:v>1140</c:v>
                </c:pt>
                <c:pt idx="570">
                  <c:v>1142</c:v>
                </c:pt>
                <c:pt idx="571">
                  <c:v>1144</c:v>
                </c:pt>
                <c:pt idx="572">
                  <c:v>1146</c:v>
                </c:pt>
                <c:pt idx="573">
                  <c:v>1148</c:v>
                </c:pt>
                <c:pt idx="574">
                  <c:v>1150</c:v>
                </c:pt>
                <c:pt idx="575">
                  <c:v>1152</c:v>
                </c:pt>
                <c:pt idx="576">
                  <c:v>1154</c:v>
                </c:pt>
                <c:pt idx="577">
                  <c:v>1156</c:v>
                </c:pt>
                <c:pt idx="578">
                  <c:v>1158</c:v>
                </c:pt>
                <c:pt idx="579">
                  <c:v>1160</c:v>
                </c:pt>
                <c:pt idx="580">
                  <c:v>1162</c:v>
                </c:pt>
                <c:pt idx="581">
                  <c:v>1164</c:v>
                </c:pt>
                <c:pt idx="582">
                  <c:v>1166</c:v>
                </c:pt>
                <c:pt idx="583">
                  <c:v>1168</c:v>
                </c:pt>
                <c:pt idx="584">
                  <c:v>1170</c:v>
                </c:pt>
                <c:pt idx="585">
                  <c:v>1172</c:v>
                </c:pt>
                <c:pt idx="586">
                  <c:v>1174</c:v>
                </c:pt>
                <c:pt idx="587">
                  <c:v>1176</c:v>
                </c:pt>
                <c:pt idx="588">
                  <c:v>1178</c:v>
                </c:pt>
                <c:pt idx="589">
                  <c:v>1180</c:v>
                </c:pt>
                <c:pt idx="590">
                  <c:v>1182</c:v>
                </c:pt>
                <c:pt idx="591">
                  <c:v>1184</c:v>
                </c:pt>
                <c:pt idx="592">
                  <c:v>1186</c:v>
                </c:pt>
                <c:pt idx="593">
                  <c:v>1188</c:v>
                </c:pt>
                <c:pt idx="594">
                  <c:v>1190</c:v>
                </c:pt>
                <c:pt idx="595">
                  <c:v>1192</c:v>
                </c:pt>
                <c:pt idx="596">
                  <c:v>1194</c:v>
                </c:pt>
                <c:pt idx="597">
                  <c:v>1196</c:v>
                </c:pt>
                <c:pt idx="598">
                  <c:v>1198</c:v>
                </c:pt>
                <c:pt idx="599">
                  <c:v>1200</c:v>
                </c:pt>
                <c:pt idx="600">
                  <c:v>1202</c:v>
                </c:pt>
                <c:pt idx="601">
                  <c:v>1204</c:v>
                </c:pt>
                <c:pt idx="602">
                  <c:v>1206</c:v>
                </c:pt>
                <c:pt idx="603">
                  <c:v>1208</c:v>
                </c:pt>
                <c:pt idx="604">
                  <c:v>1210</c:v>
                </c:pt>
                <c:pt idx="605">
                  <c:v>1212</c:v>
                </c:pt>
                <c:pt idx="606">
                  <c:v>1214</c:v>
                </c:pt>
                <c:pt idx="607">
                  <c:v>1216</c:v>
                </c:pt>
                <c:pt idx="608">
                  <c:v>1218</c:v>
                </c:pt>
                <c:pt idx="609">
                  <c:v>1220</c:v>
                </c:pt>
                <c:pt idx="610">
                  <c:v>1222</c:v>
                </c:pt>
                <c:pt idx="611">
                  <c:v>1224</c:v>
                </c:pt>
                <c:pt idx="612">
                  <c:v>1226</c:v>
                </c:pt>
                <c:pt idx="613">
                  <c:v>1228</c:v>
                </c:pt>
                <c:pt idx="614">
                  <c:v>1230</c:v>
                </c:pt>
                <c:pt idx="615">
                  <c:v>1232</c:v>
                </c:pt>
                <c:pt idx="616">
                  <c:v>1234</c:v>
                </c:pt>
                <c:pt idx="617">
                  <c:v>1236</c:v>
                </c:pt>
                <c:pt idx="618">
                  <c:v>1238</c:v>
                </c:pt>
                <c:pt idx="619">
                  <c:v>1240</c:v>
                </c:pt>
                <c:pt idx="620">
                  <c:v>1242</c:v>
                </c:pt>
                <c:pt idx="621">
                  <c:v>1244</c:v>
                </c:pt>
                <c:pt idx="622">
                  <c:v>1246</c:v>
                </c:pt>
                <c:pt idx="623">
                  <c:v>1248</c:v>
                </c:pt>
                <c:pt idx="624">
                  <c:v>1250</c:v>
                </c:pt>
                <c:pt idx="625">
                  <c:v>1252</c:v>
                </c:pt>
                <c:pt idx="626">
                  <c:v>1254</c:v>
                </c:pt>
                <c:pt idx="627">
                  <c:v>1256</c:v>
                </c:pt>
                <c:pt idx="628">
                  <c:v>1258</c:v>
                </c:pt>
                <c:pt idx="629">
                  <c:v>1260</c:v>
                </c:pt>
                <c:pt idx="630">
                  <c:v>1262</c:v>
                </c:pt>
                <c:pt idx="631">
                  <c:v>1264</c:v>
                </c:pt>
                <c:pt idx="632">
                  <c:v>1266</c:v>
                </c:pt>
                <c:pt idx="633">
                  <c:v>1268</c:v>
                </c:pt>
                <c:pt idx="634">
                  <c:v>1270</c:v>
                </c:pt>
                <c:pt idx="635">
                  <c:v>1272</c:v>
                </c:pt>
                <c:pt idx="636">
                  <c:v>1274</c:v>
                </c:pt>
                <c:pt idx="637">
                  <c:v>1276</c:v>
                </c:pt>
                <c:pt idx="638">
                  <c:v>1278</c:v>
                </c:pt>
                <c:pt idx="639">
                  <c:v>1280</c:v>
                </c:pt>
                <c:pt idx="640">
                  <c:v>1282</c:v>
                </c:pt>
                <c:pt idx="641">
                  <c:v>1284</c:v>
                </c:pt>
                <c:pt idx="642">
                  <c:v>1286</c:v>
                </c:pt>
                <c:pt idx="643">
                  <c:v>1288</c:v>
                </c:pt>
                <c:pt idx="644">
                  <c:v>1290</c:v>
                </c:pt>
                <c:pt idx="645">
                  <c:v>1292</c:v>
                </c:pt>
                <c:pt idx="646">
                  <c:v>1294</c:v>
                </c:pt>
                <c:pt idx="647">
                  <c:v>1296</c:v>
                </c:pt>
                <c:pt idx="648">
                  <c:v>1298</c:v>
                </c:pt>
                <c:pt idx="649">
                  <c:v>1300</c:v>
                </c:pt>
                <c:pt idx="650">
                  <c:v>1302</c:v>
                </c:pt>
                <c:pt idx="651">
                  <c:v>1304</c:v>
                </c:pt>
                <c:pt idx="652">
                  <c:v>1306</c:v>
                </c:pt>
                <c:pt idx="653">
                  <c:v>1308</c:v>
                </c:pt>
                <c:pt idx="654">
                  <c:v>1310</c:v>
                </c:pt>
                <c:pt idx="655">
                  <c:v>1312</c:v>
                </c:pt>
                <c:pt idx="656">
                  <c:v>1314</c:v>
                </c:pt>
                <c:pt idx="657">
                  <c:v>1316</c:v>
                </c:pt>
                <c:pt idx="658">
                  <c:v>1318</c:v>
                </c:pt>
                <c:pt idx="659">
                  <c:v>1320</c:v>
                </c:pt>
                <c:pt idx="660">
                  <c:v>1322</c:v>
                </c:pt>
                <c:pt idx="661">
                  <c:v>1324</c:v>
                </c:pt>
                <c:pt idx="662">
                  <c:v>1326</c:v>
                </c:pt>
                <c:pt idx="663">
                  <c:v>1328</c:v>
                </c:pt>
                <c:pt idx="664">
                  <c:v>1330</c:v>
                </c:pt>
                <c:pt idx="665">
                  <c:v>1332</c:v>
                </c:pt>
                <c:pt idx="666">
                  <c:v>1334</c:v>
                </c:pt>
                <c:pt idx="667">
                  <c:v>1336</c:v>
                </c:pt>
                <c:pt idx="668">
                  <c:v>1338</c:v>
                </c:pt>
                <c:pt idx="669">
                  <c:v>1340</c:v>
                </c:pt>
                <c:pt idx="670">
                  <c:v>1342</c:v>
                </c:pt>
                <c:pt idx="671">
                  <c:v>1344</c:v>
                </c:pt>
                <c:pt idx="672">
                  <c:v>1346</c:v>
                </c:pt>
                <c:pt idx="673">
                  <c:v>1348</c:v>
                </c:pt>
                <c:pt idx="674">
                  <c:v>1350</c:v>
                </c:pt>
              </c:numCache>
            </c:numRef>
          </c:xVal>
          <c:yVal>
            <c:numRef>
              <c:f>ODS_data_main!$F$2:$F$676</c:f>
              <c:numCache>
                <c:formatCode>General</c:formatCode>
                <c:ptCount val="675"/>
                <c:pt idx="0">
                  <c:v>2.4778962894001837</c:v>
                </c:pt>
                <c:pt idx="1">
                  <c:v>2.4789839142930141</c:v>
                </c:pt>
                <c:pt idx="2">
                  <c:v>2.4786213726620705</c:v>
                </c:pt>
                <c:pt idx="3">
                  <c:v>2.508228939189113</c:v>
                </c:pt>
                <c:pt idx="4">
                  <c:v>2.5094374112922582</c:v>
                </c:pt>
                <c:pt idx="5">
                  <c:v>2.5094374112922582</c:v>
                </c:pt>
                <c:pt idx="6">
                  <c:v>2.5713111829732629</c:v>
                </c:pt>
                <c:pt idx="7">
                  <c:v>2.6647260765463443</c:v>
                </c:pt>
                <c:pt idx="8">
                  <c:v>2.9104084551156486</c:v>
                </c:pt>
                <c:pt idx="9">
                  <c:v>2.8496223083274725</c:v>
                </c:pt>
                <c:pt idx="10">
                  <c:v>2.9118586216394218</c:v>
                </c:pt>
                <c:pt idx="11">
                  <c:v>2.9431580491108673</c:v>
                </c:pt>
                <c:pt idx="12">
                  <c:v>2.9732490044791686</c:v>
                </c:pt>
                <c:pt idx="13">
                  <c:v>2.9732490044791686</c:v>
                </c:pt>
                <c:pt idx="14">
                  <c:v>3.0033399598474708</c:v>
                </c:pt>
                <c:pt idx="15">
                  <c:v>3.0352436233704876</c:v>
                </c:pt>
                <c:pt idx="16">
                  <c:v>3.0050318207918751</c:v>
                </c:pt>
                <c:pt idx="17">
                  <c:v>2.9736115461101127</c:v>
                </c:pt>
                <c:pt idx="18">
                  <c:v>2.8809217357989194</c:v>
                </c:pt>
                <c:pt idx="19">
                  <c:v>2.9722822267966538</c:v>
                </c:pt>
                <c:pt idx="20">
                  <c:v>3.0659388147903623</c:v>
                </c:pt>
                <c:pt idx="21">
                  <c:v>3.0041858903196701</c:v>
                </c:pt>
                <c:pt idx="22">
                  <c:v>3.0667847452625647</c:v>
                </c:pt>
                <c:pt idx="23">
                  <c:v>3.0962714645792944</c:v>
                </c:pt>
                <c:pt idx="24">
                  <c:v>3.1276917392610541</c:v>
                </c:pt>
                <c:pt idx="25">
                  <c:v>3.0033399598474708</c:v>
                </c:pt>
                <c:pt idx="26">
                  <c:v>2.941587035376779</c:v>
                </c:pt>
                <c:pt idx="27">
                  <c:v>2.8794715692751458</c:v>
                </c:pt>
                <c:pt idx="28">
                  <c:v>3.0359687066323766</c:v>
                </c:pt>
                <c:pt idx="29">
                  <c:v>3.0962714645792944</c:v>
                </c:pt>
                <c:pt idx="30">
                  <c:v>3.1272083504197963</c:v>
                </c:pt>
                <c:pt idx="31">
                  <c:v>3.0667847452625647</c:v>
                </c:pt>
                <c:pt idx="32">
                  <c:v>3.1592328611531291</c:v>
                </c:pt>
                <c:pt idx="33">
                  <c:v>3.0661805092109908</c:v>
                </c:pt>
                <c:pt idx="34">
                  <c:v>3.0971173950514954</c:v>
                </c:pt>
                <c:pt idx="35">
                  <c:v>3.1270875032094811</c:v>
                </c:pt>
                <c:pt idx="36">
                  <c:v>3.0969965478411803</c:v>
                </c:pt>
                <c:pt idx="37">
                  <c:v>2.9423121186386663</c:v>
                </c:pt>
                <c:pt idx="38">
                  <c:v>2.9116169272187924</c:v>
                </c:pt>
                <c:pt idx="39">
                  <c:v>2.9419495770077231</c:v>
                </c:pt>
                <c:pt idx="40">
                  <c:v>2.8798341109060894</c:v>
                </c:pt>
                <c:pt idx="41">
                  <c:v>2.9420704242180378</c:v>
                </c:pt>
                <c:pt idx="42">
                  <c:v>2.943037201900554</c:v>
                </c:pt>
                <c:pt idx="43">
                  <c:v>2.8799549581164041</c:v>
                </c:pt>
                <c:pt idx="44">
                  <c:v>2.8809217357989194</c:v>
                </c:pt>
                <c:pt idx="45">
                  <c:v>2.912221163270365</c:v>
                </c:pt>
                <c:pt idx="46">
                  <c:v>2.9722822267966538</c:v>
                </c:pt>
                <c:pt idx="47">
                  <c:v>2.9427955074799246</c:v>
                </c:pt>
                <c:pt idx="48">
                  <c:v>2.9121003160600507</c:v>
                </c:pt>
                <c:pt idx="49">
                  <c:v>2.88068004137829</c:v>
                </c:pt>
                <c:pt idx="50">
                  <c:v>2.9111335383775345</c:v>
                </c:pt>
                <c:pt idx="51">
                  <c:v>2.8493806139068445</c:v>
                </c:pt>
                <c:pt idx="52">
                  <c:v>2.912221163270365</c:v>
                </c:pt>
                <c:pt idx="53">
                  <c:v>2.8811634302195475</c:v>
                </c:pt>
                <c:pt idx="54">
                  <c:v>2.9726447684275965</c:v>
                </c:pt>
                <c:pt idx="55">
                  <c:v>3.0047901263712458</c:v>
                </c:pt>
                <c:pt idx="56">
                  <c:v>3.0354853177911187</c:v>
                </c:pt>
                <c:pt idx="57">
                  <c:v>3.0050318207918751</c:v>
                </c:pt>
                <c:pt idx="58">
                  <c:v>3.0346393873189146</c:v>
                </c:pt>
                <c:pt idx="59">
                  <c:v>3.0350019289498595</c:v>
                </c:pt>
                <c:pt idx="60">
                  <c:v>3.1900488997833167</c:v>
                </c:pt>
                <c:pt idx="61">
                  <c:v>3.1898072053626865</c:v>
                </c:pt>
                <c:pt idx="62">
                  <c:v>2.9727656156379112</c:v>
                </c:pt>
                <c:pt idx="63">
                  <c:v>3.1592328611531291</c:v>
                </c:pt>
                <c:pt idx="64">
                  <c:v>3.1279334336816818</c:v>
                </c:pt>
                <c:pt idx="65">
                  <c:v>3.1274500448404252</c:v>
                </c:pt>
                <c:pt idx="66">
                  <c:v>3.1890821221008014</c:v>
                </c:pt>
                <c:pt idx="67">
                  <c:v>3.2525269075158936</c:v>
                </c:pt>
                <c:pt idx="68">
                  <c:v>3.2518018242540068</c:v>
                </c:pt>
                <c:pt idx="69">
                  <c:v>3.2816510852016796</c:v>
                </c:pt>
                <c:pt idx="70">
                  <c:v>3.281892779622309</c:v>
                </c:pt>
                <c:pt idx="71">
                  <c:v>3.3128296654628118</c:v>
                </c:pt>
                <c:pt idx="72">
                  <c:v>3.3137964431453262</c:v>
                </c:pt>
                <c:pt idx="73">
                  <c:v>3.3131922070937554</c:v>
                </c:pt>
                <c:pt idx="74">
                  <c:v>3.2824970156738802</c:v>
                </c:pt>
                <c:pt idx="75">
                  <c:v>3.3137964431453262</c:v>
                </c:pt>
                <c:pt idx="76">
                  <c:v>3.4986926749264575</c:v>
                </c:pt>
                <c:pt idx="77">
                  <c:v>3.901234732483934</c:v>
                </c:pt>
                <c:pt idx="78">
                  <c:v>3.9931994595332418</c:v>
                </c:pt>
                <c:pt idx="79">
                  <c:v>4.0555566200555049</c:v>
                </c:pt>
                <c:pt idx="80">
                  <c:v>4.087218589157894</c:v>
                </c:pt>
                <c:pt idx="81">
                  <c:v>4.1179137805777684</c:v>
                </c:pt>
                <c:pt idx="82">
                  <c:v>4.117672086157139</c:v>
                </c:pt>
                <c:pt idx="83">
                  <c:v>4.1478838887357528</c:v>
                </c:pt>
                <c:pt idx="84">
                  <c:v>4.1486089719976427</c:v>
                </c:pt>
                <c:pt idx="85">
                  <c:v>4.1484881247873258</c:v>
                </c:pt>
                <c:pt idx="86">
                  <c:v>4.1486089719976427</c:v>
                </c:pt>
                <c:pt idx="87">
                  <c:v>4.1493340552595281</c:v>
                </c:pt>
                <c:pt idx="88">
                  <c:v>4.1791833162071992</c:v>
                </c:pt>
                <c:pt idx="89">
                  <c:v>4.1797875522587722</c:v>
                </c:pt>
                <c:pt idx="90">
                  <c:v>4.1789416217865716</c:v>
                </c:pt>
                <c:pt idx="91">
                  <c:v>3.6845556843901011</c:v>
                </c:pt>
                <c:pt idx="92">
                  <c:v>3.9942870844260723</c:v>
                </c:pt>
                <c:pt idx="93">
                  <c:v>3.839481808013244</c:v>
                </c:pt>
                <c:pt idx="94">
                  <c:v>3.0667847452625647</c:v>
                </c:pt>
                <c:pt idx="95">
                  <c:v>3.1893238165214308</c:v>
                </c:pt>
                <c:pt idx="96">
                  <c:v>3.2521643658849504</c:v>
                </c:pt>
                <c:pt idx="97">
                  <c:v>3.2508350465714924</c:v>
                </c:pt>
                <c:pt idx="98">
                  <c:v>3.2509558937818053</c:v>
                </c:pt>
                <c:pt idx="99">
                  <c:v>3.2519226714643219</c:v>
                </c:pt>
                <c:pt idx="100">
                  <c:v>3.3125879710421837</c:v>
                </c:pt>
                <c:pt idx="101">
                  <c:v>3.4379065281382815</c:v>
                </c:pt>
                <c:pt idx="102">
                  <c:v>3.7773663419116095</c:v>
                </c:pt>
                <c:pt idx="103">
                  <c:v>3.9942870844260723</c:v>
                </c:pt>
                <c:pt idx="104">
                  <c:v>3.2821344740429388</c:v>
                </c:pt>
                <c:pt idx="105">
                  <c:v>4.2113286741508471</c:v>
                </c:pt>
                <c:pt idx="106">
                  <c:v>4.3336260509890847</c:v>
                </c:pt>
                <c:pt idx="107">
                  <c:v>4.364925478460532</c:v>
                </c:pt>
                <c:pt idx="108">
                  <c:v>4.3035350956207825</c:v>
                </c:pt>
                <c:pt idx="109">
                  <c:v>3.7163385007028054</c:v>
                </c:pt>
                <c:pt idx="110">
                  <c:v>4.0244988870046887</c:v>
                </c:pt>
                <c:pt idx="111">
                  <c:v>4.2722356681493387</c:v>
                </c:pt>
                <c:pt idx="112">
                  <c:v>4.3032934012001558</c:v>
                </c:pt>
                <c:pt idx="113">
                  <c:v>3.1580243890499848</c:v>
                </c:pt>
                <c:pt idx="114">
                  <c:v>4.3957415170907188</c:v>
                </c:pt>
                <c:pt idx="115">
                  <c:v>3.6541021873908561</c:v>
                </c:pt>
                <c:pt idx="116">
                  <c:v>4.395378975459777</c:v>
                </c:pt>
                <c:pt idx="117">
                  <c:v>4.395378975459777</c:v>
                </c:pt>
                <c:pt idx="118">
                  <c:v>4.3654088673017881</c:v>
                </c:pt>
                <c:pt idx="119">
                  <c:v>4.3662547977739896</c:v>
                </c:pt>
                <c:pt idx="120">
                  <c:v>4.3962249059319776</c:v>
                </c:pt>
                <c:pt idx="121">
                  <c:v>4.4270409445621661</c:v>
                </c:pt>
                <c:pt idx="122">
                  <c:v>4.4577361359820404</c:v>
                </c:pt>
                <c:pt idx="123">
                  <c:v>4.4578569831923538</c:v>
                </c:pt>
                <c:pt idx="124">
                  <c:v>4.4578569831923538</c:v>
                </c:pt>
                <c:pt idx="125">
                  <c:v>4.457373594351095</c:v>
                </c:pt>
                <c:pt idx="126">
                  <c:v>4.3964666003526052</c:v>
                </c:pt>
                <c:pt idx="127">
                  <c:v>4.3349553703025441</c:v>
                </c:pt>
                <c:pt idx="128">
                  <c:v>4.3037767900414137</c:v>
                </c:pt>
                <c:pt idx="129">
                  <c:v>4.2109661325199035</c:v>
                </c:pt>
                <c:pt idx="130">
                  <c:v>4.1173095445261954</c:v>
                </c:pt>
                <c:pt idx="131">
                  <c:v>3.9013555796942483</c:v>
                </c:pt>
                <c:pt idx="132">
                  <c:v>3.6228027599194106</c:v>
                </c:pt>
                <c:pt idx="133">
                  <c:v>3.3753076731953899</c:v>
                </c:pt>
                <c:pt idx="134">
                  <c:v>3.374461742723188</c:v>
                </c:pt>
                <c:pt idx="135">
                  <c:v>3.4061237118255776</c:v>
                </c:pt>
                <c:pt idx="136">
                  <c:v>3.5309588800804184</c:v>
                </c:pt>
                <c:pt idx="137">
                  <c:v>3.653256256918656</c:v>
                </c:pt>
                <c:pt idx="138">
                  <c:v>3.7458252200195346</c:v>
                </c:pt>
                <c:pt idx="139">
                  <c:v>3.6541021873908561</c:v>
                </c:pt>
                <c:pt idx="140">
                  <c:v>3.4370605976660809</c:v>
                </c:pt>
                <c:pt idx="141">
                  <c:v>3.2833429461460812</c:v>
                </c:pt>
                <c:pt idx="142">
                  <c:v>3.2507141993611768</c:v>
                </c:pt>
                <c:pt idx="143">
                  <c:v>3.220139855151618</c:v>
                </c:pt>
                <c:pt idx="144">
                  <c:v>3.1904114414142604</c:v>
                </c:pt>
                <c:pt idx="145">
                  <c:v>3.1898072053626865</c:v>
                </c:pt>
                <c:pt idx="146">
                  <c:v>3.1904114414142604</c:v>
                </c:pt>
                <c:pt idx="147">
                  <c:v>3.1905322886245746</c:v>
                </c:pt>
                <c:pt idx="148">
                  <c:v>3.1899280525730016</c:v>
                </c:pt>
                <c:pt idx="149">
                  <c:v>3.1593537083634438</c:v>
                </c:pt>
                <c:pt idx="150">
                  <c:v>3.1892029693111148</c:v>
                </c:pt>
                <c:pt idx="151">
                  <c:v>3.1587494723118694</c:v>
                </c:pt>
                <c:pt idx="152">
                  <c:v>3.1888404276801721</c:v>
                </c:pt>
                <c:pt idx="153">
                  <c:v>3.2202607023619323</c:v>
                </c:pt>
                <c:pt idx="154">
                  <c:v>3.1889612748904868</c:v>
                </c:pt>
                <c:pt idx="155">
                  <c:v>3.1889612748904868</c:v>
                </c:pt>
                <c:pt idx="156">
                  <c:v>3.1589911667325006</c:v>
                </c:pt>
                <c:pt idx="157">
                  <c:v>3.1893238165214308</c:v>
                </c:pt>
                <c:pt idx="158">
                  <c:v>3.2208649384135044</c:v>
                </c:pt>
                <c:pt idx="159">
                  <c:v>3.1890821221008014</c:v>
                </c:pt>
                <c:pt idx="160">
                  <c:v>3.1589911667325006</c:v>
                </c:pt>
                <c:pt idx="161">
                  <c:v>3.1888404276801721</c:v>
                </c:pt>
                <c:pt idx="162">
                  <c:v>3.2829804045151398</c:v>
                </c:pt>
                <c:pt idx="163">
                  <c:v>3.3136755959350146</c:v>
                </c:pt>
                <c:pt idx="164">
                  <c:v>3.2525269075158936</c:v>
                </c:pt>
                <c:pt idx="165">
                  <c:v>3.2519226714643219</c:v>
                </c:pt>
                <c:pt idx="166">
                  <c:v>3.2209857856238204</c:v>
                </c:pt>
                <c:pt idx="167">
                  <c:v>3.1900488997833167</c:v>
                </c:pt>
                <c:pt idx="168">
                  <c:v>3.2816510852016796</c:v>
                </c:pt>
                <c:pt idx="169">
                  <c:v>3.1287793641538824</c:v>
                </c:pt>
                <c:pt idx="170">
                  <c:v>3.1581452362602995</c:v>
                </c:pt>
                <c:pt idx="171">
                  <c:v>3.0965131589999242</c:v>
                </c:pt>
                <c:pt idx="172">
                  <c:v>3.2516809770436947</c:v>
                </c:pt>
                <c:pt idx="173">
                  <c:v>3.1904114414142604</c:v>
                </c:pt>
                <c:pt idx="174">
                  <c:v>3.3446124817755165</c:v>
                </c:pt>
                <c:pt idx="175">
                  <c:v>3.2507141993611768</c:v>
                </c:pt>
                <c:pt idx="176">
                  <c:v>3.2826178628841971</c:v>
                </c:pt>
                <c:pt idx="177">
                  <c:v>3.2821344740429388</c:v>
                </c:pt>
                <c:pt idx="178">
                  <c:v>3.1278125864713693</c:v>
                </c:pt>
                <c:pt idx="179">
                  <c:v>2.9420704242180378</c:v>
                </c:pt>
                <c:pt idx="180">
                  <c:v>3.7770038002806663</c:v>
                </c:pt>
                <c:pt idx="181">
                  <c:v>3.9944079316363856</c:v>
                </c:pt>
                <c:pt idx="182">
                  <c:v>4.1187597110499699</c:v>
                </c:pt>
                <c:pt idx="183">
                  <c:v>4.148246430366699</c:v>
                </c:pt>
                <c:pt idx="184">
                  <c:v>3.0960297701586637</c:v>
                </c:pt>
                <c:pt idx="185">
                  <c:v>4.3025683179382685</c:v>
                </c:pt>
                <c:pt idx="186">
                  <c:v>4.3339885926200283</c:v>
                </c:pt>
                <c:pt idx="187">
                  <c:v>4.3351970647231735</c:v>
                </c:pt>
                <c:pt idx="188">
                  <c:v>3.8696936105918587</c:v>
                </c:pt>
                <c:pt idx="189">
                  <c:v>3.0341559984776576</c:v>
                </c:pt>
                <c:pt idx="190">
                  <c:v>3.2205023967825621</c:v>
                </c:pt>
                <c:pt idx="191">
                  <c:v>3.1286585169435686</c:v>
                </c:pt>
                <c:pt idx="192">
                  <c:v>4.3339885926200283</c:v>
                </c:pt>
                <c:pt idx="193">
                  <c:v>3.2205023967825621</c:v>
                </c:pt>
                <c:pt idx="194">
                  <c:v>3.4376648337176521</c:v>
                </c:pt>
                <c:pt idx="195">
                  <c:v>3.1274500448404252</c:v>
                </c:pt>
                <c:pt idx="196">
                  <c:v>3.0358478594220628</c:v>
                </c:pt>
                <c:pt idx="197">
                  <c:v>3.0356061650014325</c:v>
                </c:pt>
                <c:pt idx="198">
                  <c:v>2.9423121186386663</c:v>
                </c:pt>
                <c:pt idx="199">
                  <c:v>3.0038233486887278</c:v>
                </c:pt>
                <c:pt idx="200">
                  <c:v>3.4682391779272126</c:v>
                </c:pt>
                <c:pt idx="201">
                  <c:v>3.5304754912391609</c:v>
                </c:pt>
                <c:pt idx="202">
                  <c:v>3.6533771041289693</c:v>
                </c:pt>
                <c:pt idx="203">
                  <c:v>3.6530145624980266</c:v>
                </c:pt>
                <c:pt idx="204">
                  <c:v>3.653497951339284</c:v>
                </c:pt>
                <c:pt idx="205">
                  <c:v>3.3748242843541307</c:v>
                </c:pt>
                <c:pt idx="206">
                  <c:v>3.3128296654628118</c:v>
                </c:pt>
                <c:pt idx="207">
                  <c:v>3.3125879710421837</c:v>
                </c:pt>
                <c:pt idx="208">
                  <c:v>3.3757910620366469</c:v>
                </c:pt>
                <c:pt idx="209">
                  <c:v>3.0976007838927515</c:v>
                </c:pt>
                <c:pt idx="210">
                  <c:v>3.1276917392610541</c:v>
                </c:pt>
                <c:pt idx="211">
                  <c:v>3.4368189032454515</c:v>
                </c:pt>
                <c:pt idx="212">
                  <c:v>3.4672724002446955</c:v>
                </c:pt>
                <c:pt idx="213">
                  <c:v>3.3135547487246986</c:v>
                </c:pt>
                <c:pt idx="214">
                  <c:v>3.1580243890499848</c:v>
                </c:pt>
                <c:pt idx="215">
                  <c:v>3.2202607023619323</c:v>
                </c:pt>
                <c:pt idx="216">
                  <c:v>3.5617749187106069</c:v>
                </c:pt>
                <c:pt idx="217">
                  <c:v>3.2209857856238204</c:v>
                </c:pt>
                <c:pt idx="218">
                  <c:v>3.1587494723118694</c:v>
                </c:pt>
                <c:pt idx="219">
                  <c:v>3.7768829530703512</c:v>
                </c:pt>
                <c:pt idx="220">
                  <c:v>3.2816510852016796</c:v>
                </c:pt>
                <c:pt idx="221">
                  <c:v>3.3446124817755165</c:v>
                </c:pt>
                <c:pt idx="222">
                  <c:v>3.1595954027840722</c:v>
                </c:pt>
                <c:pt idx="223">
                  <c:v>3.2207440912031902</c:v>
                </c:pt>
                <c:pt idx="224">
                  <c:v>3.1888404276801721</c:v>
                </c:pt>
                <c:pt idx="225">
                  <c:v>3.1272083504197963</c:v>
                </c:pt>
                <c:pt idx="226">
                  <c:v>3.0962714645792944</c:v>
                </c:pt>
                <c:pt idx="227">
                  <c:v>3.1593537083634438</c:v>
                </c:pt>
                <c:pt idx="228">
                  <c:v>3.2203815495722474</c:v>
                </c:pt>
                <c:pt idx="229">
                  <c:v>3.2822553212532513</c:v>
                </c:pt>
                <c:pt idx="230">
                  <c:v>3.1896863581523749</c:v>
                </c:pt>
                <c:pt idx="231">
                  <c:v>3.1270875032094811</c:v>
                </c:pt>
                <c:pt idx="232">
                  <c:v>3.0962714645792944</c:v>
                </c:pt>
                <c:pt idx="233">
                  <c:v>3.1276917392610541</c:v>
                </c:pt>
                <c:pt idx="234">
                  <c:v>3.2206232439928755</c:v>
                </c:pt>
                <c:pt idx="235">
                  <c:v>3.2515601298333787</c:v>
                </c:pt>
                <c:pt idx="236">
                  <c:v>3.4363355144041936</c:v>
                </c:pt>
                <c:pt idx="237">
                  <c:v>3.6223193710781527</c:v>
                </c:pt>
                <c:pt idx="238">
                  <c:v>3.3136755959350146</c:v>
                </c:pt>
                <c:pt idx="239">
                  <c:v>3.2207440912031902</c:v>
                </c:pt>
                <c:pt idx="240">
                  <c:v>3.1280542808919973</c:v>
                </c:pt>
                <c:pt idx="241">
                  <c:v>3.0350019289498595</c:v>
                </c:pt>
                <c:pt idx="242">
                  <c:v>2.9734906988997984</c:v>
                </c:pt>
                <c:pt idx="243">
                  <c:v>2.8808008885886043</c:v>
                </c:pt>
                <c:pt idx="244">
                  <c:v>2.9117377744291066</c:v>
                </c:pt>
                <c:pt idx="245">
                  <c:v>2.8502265443790451</c:v>
                </c:pt>
                <c:pt idx="246">
                  <c:v>2.9419495770077231</c:v>
                </c:pt>
                <c:pt idx="247">
                  <c:v>2.910891843956906</c:v>
                </c:pt>
                <c:pt idx="248">
                  <c:v>2.8179603392250843</c:v>
                </c:pt>
                <c:pt idx="249">
                  <c:v>2.7877485366464678</c:v>
                </c:pt>
                <c:pt idx="250">
                  <c:v>2.8186854224869702</c:v>
                </c:pt>
                <c:pt idx="251">
                  <c:v>2.7875068422258389</c:v>
                </c:pt>
                <c:pt idx="252">
                  <c:v>2.7866609117536374</c:v>
                </c:pt>
                <c:pt idx="253">
                  <c:v>2.7882319254877252</c:v>
                </c:pt>
                <c:pt idx="254">
                  <c:v>2.8488972250655866</c:v>
                </c:pt>
                <c:pt idx="255">
                  <c:v>2.9420704242180378</c:v>
                </c:pt>
                <c:pt idx="256">
                  <c:v>3.004427584740299</c:v>
                </c:pt>
                <c:pt idx="257">
                  <c:v>2.9419495770077231</c:v>
                </c:pt>
                <c:pt idx="258">
                  <c:v>2.8503473915893602</c:v>
                </c:pt>
                <c:pt idx="259">
                  <c:v>2.7878693838567825</c:v>
                </c:pt>
                <c:pt idx="260">
                  <c:v>2.6939711014424441</c:v>
                </c:pt>
                <c:pt idx="261">
                  <c:v>2.7249079872829469</c:v>
                </c:pt>
                <c:pt idx="262">
                  <c:v>2.8191688113282281</c:v>
                </c:pt>
                <c:pt idx="263">
                  <c:v>2.9111335383775345</c:v>
                </c:pt>
                <c:pt idx="264">
                  <c:v>2.9722822267966538</c:v>
                </c:pt>
                <c:pt idx="265">
                  <c:v>2.9427955074799246</c:v>
                </c:pt>
                <c:pt idx="266">
                  <c:v>2.9421912714283516</c:v>
                </c:pt>
                <c:pt idx="267">
                  <c:v>2.8190479641179143</c:v>
                </c:pt>
                <c:pt idx="268">
                  <c:v>2.6954212679662168</c:v>
                </c:pt>
                <c:pt idx="269">
                  <c:v>2.6943336430733873</c:v>
                </c:pt>
                <c:pt idx="270">
                  <c:v>2.6637592988638281</c:v>
                </c:pt>
                <c:pt idx="271">
                  <c:v>2.6325807186026964</c:v>
                </c:pt>
                <c:pt idx="272">
                  <c:v>2.7247871400726322</c:v>
                </c:pt>
                <c:pt idx="273">
                  <c:v>2.7251496817035759</c:v>
                </c:pt>
                <c:pt idx="274">
                  <c:v>2.7252705289138897</c:v>
                </c:pt>
                <c:pt idx="275">
                  <c:v>2.6956629623868462</c:v>
                </c:pt>
                <c:pt idx="276">
                  <c:v>2.571673724604207</c:v>
                </c:pt>
                <c:pt idx="277">
                  <c:v>2.4463551675081083</c:v>
                </c:pt>
                <c:pt idx="278">
                  <c:v>2.4782588310311264</c:v>
                </c:pt>
                <c:pt idx="279">
                  <c:v>2.4791047615033279</c:v>
                </c:pt>
                <c:pt idx="280">
                  <c:v>2.5391658250296163</c:v>
                </c:pt>
                <c:pt idx="281">
                  <c:v>2.570344405290748</c:v>
                </c:pt>
                <c:pt idx="282">
                  <c:v>2.6015229855518784</c:v>
                </c:pt>
                <c:pt idx="283">
                  <c:v>2.632097329761439</c:v>
                </c:pt>
                <c:pt idx="284">
                  <c:v>2.632097329761439</c:v>
                </c:pt>
                <c:pt idx="285">
                  <c:v>2.5701027108701187</c:v>
                </c:pt>
                <c:pt idx="286">
                  <c:v>2.4468385563493658</c:v>
                </c:pt>
                <c:pt idx="287">
                  <c:v>2.3850856318786757</c:v>
                </c:pt>
                <c:pt idx="288">
                  <c:v>2.4787422198723834</c:v>
                </c:pt>
                <c:pt idx="289">
                  <c:v>2.5709486413423206</c:v>
                </c:pt>
                <c:pt idx="290">
                  <c:v>2.755724025913135</c:v>
                </c:pt>
                <c:pt idx="291">
                  <c:v>2.6938502542321303</c:v>
                </c:pt>
                <c:pt idx="292">
                  <c:v>2.6946961847043305</c:v>
                </c:pt>
                <c:pt idx="293">
                  <c:v>2.6629133683916271</c:v>
                </c:pt>
                <c:pt idx="294">
                  <c:v>2.6940919486527584</c:v>
                </c:pt>
                <c:pt idx="295">
                  <c:v>2.6327015658130115</c:v>
                </c:pt>
                <c:pt idx="296">
                  <c:v>2.5091957168716292</c:v>
                </c:pt>
                <c:pt idx="297">
                  <c:v>2.3844813958271023</c:v>
                </c:pt>
                <c:pt idx="298">
                  <c:v>2.4467177091390515</c:v>
                </c:pt>
                <c:pt idx="299">
                  <c:v>2.5704652525010623</c:v>
                </c:pt>
                <c:pt idx="300">
                  <c:v>2.5702235580804333</c:v>
                </c:pt>
                <c:pt idx="301">
                  <c:v>2.5402534499224472</c:v>
                </c:pt>
                <c:pt idx="302">
                  <c:v>2.571673724604207</c:v>
                </c:pt>
                <c:pt idx="303">
                  <c:v>2.5396492138708737</c:v>
                </c:pt>
                <c:pt idx="304">
                  <c:v>2.5396492138708737</c:v>
                </c:pt>
                <c:pt idx="305">
                  <c:v>2.602127221603451</c:v>
                </c:pt>
                <c:pt idx="306">
                  <c:v>2.6018855271828225</c:v>
                </c:pt>
                <c:pt idx="307">
                  <c:v>2.5088331752406861</c:v>
                </c:pt>
                <c:pt idx="308">
                  <c:v>2.4476844868215681</c:v>
                </c:pt>
                <c:pt idx="309">
                  <c:v>2.3853273262993038</c:v>
                </c:pt>
                <c:pt idx="310">
                  <c:v>2.3549946765103735</c:v>
                </c:pt>
                <c:pt idx="311">
                  <c:v>2.3232118601976706</c:v>
                </c:pt>
                <c:pt idx="312">
                  <c:v>2.2930000576190541</c:v>
                </c:pt>
                <c:pt idx="313">
                  <c:v>2.3232118601976706</c:v>
                </c:pt>
                <c:pt idx="314">
                  <c:v>2.3234535546182982</c:v>
                </c:pt>
                <c:pt idx="315">
                  <c:v>2.2614589357269788</c:v>
                </c:pt>
                <c:pt idx="316">
                  <c:v>2.1995851640459723</c:v>
                </c:pt>
                <c:pt idx="317">
                  <c:v>2.1386781700474828</c:v>
                </c:pt>
                <c:pt idx="318">
                  <c:v>2.168164889364212</c:v>
                </c:pt>
                <c:pt idx="319">
                  <c:v>2.2302803554658466</c:v>
                </c:pt>
                <c:pt idx="320">
                  <c:v>2.168527430995157</c:v>
                </c:pt>
                <c:pt idx="321">
                  <c:v>2.1060494232625793</c:v>
                </c:pt>
                <c:pt idx="322">
                  <c:v>2.0753542318427054</c:v>
                </c:pt>
                <c:pt idx="323">
                  <c:v>2.0145680850545284</c:v>
                </c:pt>
                <c:pt idx="324">
                  <c:v>1.9835103520037127</c:v>
                </c:pt>
                <c:pt idx="325">
                  <c:v>1.9523317717425814</c:v>
                </c:pt>
                <c:pt idx="326">
                  <c:v>1.9207906498505061</c:v>
                </c:pt>
                <c:pt idx="327">
                  <c:v>1.8900954584306326</c:v>
                </c:pt>
                <c:pt idx="328">
                  <c:v>1.8598836558520164</c:v>
                </c:pt>
                <c:pt idx="329">
                  <c:v>1.8586751837488726</c:v>
                </c:pt>
                <c:pt idx="330">
                  <c:v>1.8284633811702558</c:v>
                </c:pt>
                <c:pt idx="331">
                  <c:v>1.8282216867496268</c:v>
                </c:pt>
                <c:pt idx="332">
                  <c:v>1.7982515785916404</c:v>
                </c:pt>
                <c:pt idx="333">
                  <c:v>1.7669521511201938</c:v>
                </c:pt>
                <c:pt idx="334">
                  <c:v>1.7348067931765467</c:v>
                </c:pt>
                <c:pt idx="335">
                  <c:v>1.6732955631264843</c:v>
                </c:pt>
                <c:pt idx="336">
                  <c:v>1.6434463021788126</c:v>
                </c:pt>
                <c:pt idx="337">
                  <c:v>1.6419961356550394</c:v>
                </c:pt>
                <c:pt idx="338">
                  <c:v>1.6421169828653537</c:v>
                </c:pt>
                <c:pt idx="339">
                  <c:v>1.6423586772859822</c:v>
                </c:pt>
                <c:pt idx="340">
                  <c:v>1.6125094163383102</c:v>
                </c:pt>
                <c:pt idx="341">
                  <c:v>1.6113009442351647</c:v>
                </c:pt>
                <c:pt idx="342">
                  <c:v>1.5506356446573044</c:v>
                </c:pt>
                <c:pt idx="343">
                  <c:v>1.5503939502366757</c:v>
                </c:pt>
                <c:pt idx="344">
                  <c:v>1.5499105613954181</c:v>
                </c:pt>
                <c:pt idx="345">
                  <c:v>1.518973675554915</c:v>
                </c:pt>
                <c:pt idx="346">
                  <c:v>1.4579458343461107</c:v>
                </c:pt>
                <c:pt idx="347">
                  <c:v>1.4255587819818345</c:v>
                </c:pt>
                <c:pt idx="348">
                  <c:v>1.3640475519317716</c:v>
                </c:pt>
                <c:pt idx="349">
                  <c:v>1.3032614051435985</c:v>
                </c:pt>
                <c:pt idx="350">
                  <c:v>1.3027780163023401</c:v>
                </c:pt>
                <c:pt idx="351">
                  <c:v>1.3026571690920259</c:v>
                </c:pt>
                <c:pt idx="352">
                  <c:v>1.3016903914095095</c:v>
                </c:pt>
                <c:pt idx="353">
                  <c:v>1.2708743527793223</c:v>
                </c:pt>
                <c:pt idx="354">
                  <c:v>1.2405417029903902</c:v>
                </c:pt>
                <c:pt idx="355">
                  <c:v>1.2100882059911449</c:v>
                </c:pt>
                <c:pt idx="356">
                  <c:v>1.1781845424681272</c:v>
                </c:pt>
                <c:pt idx="357">
                  <c:v>1.1160690763664951</c:v>
                </c:pt>
                <c:pt idx="358">
                  <c:v>1.0235001132656147</c:v>
                </c:pt>
                <c:pt idx="359">
                  <c:v>0.93056860853379231</c:v>
                </c:pt>
                <c:pt idx="360">
                  <c:v>0.80827123169555448</c:v>
                </c:pt>
                <c:pt idx="361">
                  <c:v>0.71473549091215982</c:v>
                </c:pt>
                <c:pt idx="362">
                  <c:v>0.56053445055090534</c:v>
                </c:pt>
                <c:pt idx="363">
                  <c:v>0.43545758787543515</c:v>
                </c:pt>
                <c:pt idx="364">
                  <c:v>0.28246501961732456</c:v>
                </c:pt>
                <c:pt idx="365">
                  <c:v>0.18868758441330072</c:v>
                </c:pt>
                <c:pt idx="366">
                  <c:v>6.5785971523491915E-2</c:v>
                </c:pt>
                <c:pt idx="367">
                  <c:v>-2.8474852521790626E-2</c:v>
                </c:pt>
                <c:pt idx="368">
                  <c:v>-0.15185985425285761</c:v>
                </c:pt>
                <c:pt idx="369">
                  <c:v>-0.27512400877361065</c:v>
                </c:pt>
                <c:pt idx="370">
                  <c:v>-0.39802562166341959</c:v>
                </c:pt>
                <c:pt idx="371">
                  <c:v>-0.49156136244681414</c:v>
                </c:pt>
                <c:pt idx="372">
                  <c:v>-0.58461371438895215</c:v>
                </c:pt>
                <c:pt idx="373">
                  <c:v>-0.67718267748982963</c:v>
                </c:pt>
                <c:pt idx="374">
                  <c:v>-0.76987248780102424</c:v>
                </c:pt>
                <c:pt idx="375">
                  <c:v>-0.86244145090190305</c:v>
                </c:pt>
                <c:pt idx="376">
                  <c:v>-0.92576538910668094</c:v>
                </c:pt>
                <c:pt idx="377">
                  <c:v>-1.0172467273147312</c:v>
                </c:pt>
                <c:pt idx="378">
                  <c:v>-1.0792413462060508</c:v>
                </c:pt>
                <c:pt idx="379">
                  <c:v>-1.1414776595179996</c:v>
                </c:pt>
                <c:pt idx="380">
                  <c:v>-1.2041973616712063</c:v>
                </c:pt>
                <c:pt idx="381">
                  <c:v>-1.2961620887205128</c:v>
                </c:pt>
                <c:pt idx="382">
                  <c:v>-1.3588817908737196</c:v>
                </c:pt>
                <c:pt idx="383">
                  <c:v>-1.4500005874508253</c:v>
                </c:pt>
                <c:pt idx="384">
                  <c:v>-1.5124785951834021</c:v>
                </c:pt>
                <c:pt idx="385">
                  <c:v>-1.5753191445469232</c:v>
                </c:pt>
                <c:pt idx="386">
                  <c:v>-1.6672838715962293</c:v>
                </c:pt>
                <c:pt idx="387">
                  <c:v>-1.7298827265391215</c:v>
                </c:pt>
                <c:pt idx="388">
                  <c:v>-1.7918773454304431</c:v>
                </c:pt>
                <c:pt idx="389">
                  <c:v>-1.853871964321762</c:v>
                </c:pt>
                <c:pt idx="390">
                  <c:v>-1.853871964321762</c:v>
                </c:pt>
                <c:pt idx="391">
                  <c:v>-1.853871964321762</c:v>
                </c:pt>
                <c:pt idx="392">
                  <c:v>-1.853871964321762</c:v>
                </c:pt>
                <c:pt idx="393">
                  <c:v>-1.853871964321762</c:v>
                </c:pt>
                <c:pt idx="394">
                  <c:v>-1.853871964321762</c:v>
                </c:pt>
                <c:pt idx="395">
                  <c:v>-1.853871964321762</c:v>
                </c:pt>
                <c:pt idx="396">
                  <c:v>-1.853871964321762</c:v>
                </c:pt>
                <c:pt idx="397">
                  <c:v>-1.853871964321762</c:v>
                </c:pt>
                <c:pt idx="398">
                  <c:v>-1.853871964321762</c:v>
                </c:pt>
                <c:pt idx="399">
                  <c:v>-1.853871964321762</c:v>
                </c:pt>
                <c:pt idx="400">
                  <c:v>-1.853871964321762</c:v>
                </c:pt>
                <c:pt idx="401">
                  <c:v>-1.853871964321762</c:v>
                </c:pt>
                <c:pt idx="402">
                  <c:v>-1.853871964321762</c:v>
                </c:pt>
                <c:pt idx="403">
                  <c:v>-1.853871964321762</c:v>
                </c:pt>
                <c:pt idx="404">
                  <c:v>-1.853871964321762</c:v>
                </c:pt>
                <c:pt idx="405">
                  <c:v>-1.853871964321762</c:v>
                </c:pt>
                <c:pt idx="406">
                  <c:v>-1.853871964321762</c:v>
                </c:pt>
                <c:pt idx="407">
                  <c:v>-1.853871964321762</c:v>
                </c:pt>
                <c:pt idx="408">
                  <c:v>-1.853871964321762</c:v>
                </c:pt>
                <c:pt idx="409">
                  <c:v>-1.853871964321762</c:v>
                </c:pt>
                <c:pt idx="410">
                  <c:v>-1.7604570707486826</c:v>
                </c:pt>
                <c:pt idx="411">
                  <c:v>-1.729036796066922</c:v>
                </c:pt>
                <c:pt idx="412">
                  <c:v>-1.729761879328809</c:v>
                </c:pt>
                <c:pt idx="413">
                  <c:v>-1.853871964321762</c:v>
                </c:pt>
                <c:pt idx="414">
                  <c:v>-1.853871964321762</c:v>
                </c:pt>
                <c:pt idx="415">
                  <c:v>-1.7292784904875491</c:v>
                </c:pt>
                <c:pt idx="416">
                  <c:v>-1.6991875351192489</c:v>
                </c:pt>
                <c:pt idx="417">
                  <c:v>-1.729036796066922</c:v>
                </c:pt>
                <c:pt idx="418">
                  <c:v>-1.8535094226908193</c:v>
                </c:pt>
                <c:pt idx="419">
                  <c:v>-1.8530260338495603</c:v>
                </c:pt>
                <c:pt idx="420">
                  <c:v>-1.6988249934883057</c:v>
                </c:pt>
                <c:pt idx="421">
                  <c:v>-1.6669213299652867</c:v>
                </c:pt>
                <c:pt idx="422">
                  <c:v>-1.6049267110739678</c:v>
                </c:pt>
                <c:pt idx="423">
                  <c:v>-1.5751982973366097</c:v>
                </c:pt>
                <c:pt idx="424">
                  <c:v>-1.5445031059167347</c:v>
                </c:pt>
                <c:pt idx="425">
                  <c:v>-1.5742315196540935</c:v>
                </c:pt>
                <c:pt idx="426">
                  <c:v>-1.5747149084953505</c:v>
                </c:pt>
                <c:pt idx="427">
                  <c:v>-1.5751982973366097</c:v>
                </c:pt>
                <c:pt idx="428">
                  <c:v>-1.6045641694430233</c:v>
                </c:pt>
                <c:pt idx="429">
                  <c:v>-1.5741106724437786</c:v>
                </c:pt>
                <c:pt idx="430">
                  <c:v>-1.5743523668644079</c:v>
                </c:pt>
                <c:pt idx="431">
                  <c:v>-1.5744732140747224</c:v>
                </c:pt>
                <c:pt idx="432">
                  <c:v>-1.574594061285036</c:v>
                </c:pt>
                <c:pt idx="433">
                  <c:v>-1.574594061285036</c:v>
                </c:pt>
                <c:pt idx="434">
                  <c:v>-1.6049267110739678</c:v>
                </c:pt>
                <c:pt idx="435">
                  <c:v>-1.6058934887564826</c:v>
                </c:pt>
                <c:pt idx="436">
                  <c:v>-1.6046850166533386</c:v>
                </c:pt>
                <c:pt idx="437">
                  <c:v>-1.6051684054945958</c:v>
                </c:pt>
                <c:pt idx="438">
                  <c:v>-1.6051684054945958</c:v>
                </c:pt>
                <c:pt idx="439">
                  <c:v>-1.6056517943358541</c:v>
                </c:pt>
                <c:pt idx="440">
                  <c:v>-1.6051684054945958</c:v>
                </c:pt>
                <c:pt idx="441">
                  <c:v>-1.6060143359667978</c:v>
                </c:pt>
                <c:pt idx="442">
                  <c:v>-1.6049267110739678</c:v>
                </c:pt>
                <c:pt idx="443">
                  <c:v>-1.6061351831771122</c:v>
                </c:pt>
                <c:pt idx="444">
                  <c:v>-1.6664379411240295</c:v>
                </c:pt>
                <c:pt idx="445">
                  <c:v>-1.6678881076478016</c:v>
                </c:pt>
                <c:pt idx="446">
                  <c:v>-1.6990666879089344</c:v>
                </c:pt>
                <c:pt idx="447">
                  <c:v>-1.728432560015349</c:v>
                </c:pt>
                <c:pt idx="448">
                  <c:v>-1.6991875351192489</c:v>
                </c:pt>
                <c:pt idx="449">
                  <c:v>-1.698704146277991</c:v>
                </c:pt>
                <c:pt idx="450">
                  <c:v>-1.7295201849081798</c:v>
                </c:pt>
                <c:pt idx="451">
                  <c:v>-1.8224516896400023</c:v>
                </c:pt>
                <c:pt idx="452">
                  <c:v>-1.853871964321762</c:v>
                </c:pt>
                <c:pt idx="453">
                  <c:v>-1.853871964321762</c:v>
                </c:pt>
                <c:pt idx="454">
                  <c:v>-1.853871964321762</c:v>
                </c:pt>
                <c:pt idx="455">
                  <c:v>-1.853871964321762</c:v>
                </c:pt>
                <c:pt idx="456">
                  <c:v>-1.853871964321762</c:v>
                </c:pt>
                <c:pt idx="457">
                  <c:v>-1.853871964321762</c:v>
                </c:pt>
                <c:pt idx="458">
                  <c:v>-1.853871964321762</c:v>
                </c:pt>
                <c:pt idx="459">
                  <c:v>-1.853871964321762</c:v>
                </c:pt>
                <c:pt idx="460">
                  <c:v>-1.853871964321762</c:v>
                </c:pt>
                <c:pt idx="461">
                  <c:v>-1.853871964321762</c:v>
                </c:pt>
                <c:pt idx="462">
                  <c:v>-1.853871964321762</c:v>
                </c:pt>
                <c:pt idx="463">
                  <c:v>-1.853871964321762</c:v>
                </c:pt>
                <c:pt idx="464">
                  <c:v>-1.853871964321762</c:v>
                </c:pt>
                <c:pt idx="465">
                  <c:v>-1.853871964321762</c:v>
                </c:pt>
                <c:pt idx="466">
                  <c:v>-1.853871964321762</c:v>
                </c:pt>
                <c:pt idx="467">
                  <c:v>-1.853871964321762</c:v>
                </c:pt>
                <c:pt idx="468">
                  <c:v>-1.853871964321762</c:v>
                </c:pt>
                <c:pt idx="469">
                  <c:v>-1.853871964321762</c:v>
                </c:pt>
                <c:pt idx="470">
                  <c:v>-1.853871964321762</c:v>
                </c:pt>
                <c:pt idx="471">
                  <c:v>-1.853871964321762</c:v>
                </c:pt>
                <c:pt idx="472">
                  <c:v>-1.853871964321762</c:v>
                </c:pt>
                <c:pt idx="473">
                  <c:v>-1.853871964321762</c:v>
                </c:pt>
                <c:pt idx="474">
                  <c:v>-1.853871964321762</c:v>
                </c:pt>
                <c:pt idx="475">
                  <c:v>-1.853871964321762</c:v>
                </c:pt>
                <c:pt idx="476">
                  <c:v>-1.853871964321762</c:v>
                </c:pt>
                <c:pt idx="477">
                  <c:v>-1.853871964321762</c:v>
                </c:pt>
                <c:pt idx="478">
                  <c:v>-1.853871964321762</c:v>
                </c:pt>
                <c:pt idx="479">
                  <c:v>-1.853871964321762</c:v>
                </c:pt>
                <c:pt idx="480">
                  <c:v>-1.853871964321762</c:v>
                </c:pt>
                <c:pt idx="481">
                  <c:v>-1.853871964321762</c:v>
                </c:pt>
                <c:pt idx="482">
                  <c:v>-1.853871964321762</c:v>
                </c:pt>
                <c:pt idx="483">
                  <c:v>-1.853871964321762</c:v>
                </c:pt>
                <c:pt idx="484">
                  <c:v>-1.853871964321762</c:v>
                </c:pt>
                <c:pt idx="485">
                  <c:v>-1.853871964321762</c:v>
                </c:pt>
                <c:pt idx="486">
                  <c:v>-1.853871964321762</c:v>
                </c:pt>
                <c:pt idx="487">
                  <c:v>-1.853871964321762</c:v>
                </c:pt>
                <c:pt idx="488">
                  <c:v>-1.853871964321762</c:v>
                </c:pt>
                <c:pt idx="489">
                  <c:v>-1.853871964321762</c:v>
                </c:pt>
                <c:pt idx="490">
                  <c:v>-1.853871964321762</c:v>
                </c:pt>
                <c:pt idx="491">
                  <c:v>-1.853871964321762</c:v>
                </c:pt>
                <c:pt idx="492">
                  <c:v>-1.853871964321762</c:v>
                </c:pt>
                <c:pt idx="493">
                  <c:v>-1.853871964321762</c:v>
                </c:pt>
                <c:pt idx="494">
                  <c:v>-1.853871964321762</c:v>
                </c:pt>
                <c:pt idx="495">
                  <c:v>-1.853871964321762</c:v>
                </c:pt>
                <c:pt idx="496">
                  <c:v>-1.853871964321762</c:v>
                </c:pt>
                <c:pt idx="497">
                  <c:v>-1.853871964321762</c:v>
                </c:pt>
                <c:pt idx="498">
                  <c:v>-1.853871964321762</c:v>
                </c:pt>
                <c:pt idx="499">
                  <c:v>-1.853871964321762</c:v>
                </c:pt>
                <c:pt idx="500">
                  <c:v>-1.853871964321762</c:v>
                </c:pt>
                <c:pt idx="501">
                  <c:v>-1.853871964321762</c:v>
                </c:pt>
                <c:pt idx="502">
                  <c:v>-1.853871964321762</c:v>
                </c:pt>
                <c:pt idx="503">
                  <c:v>-1.853871964321762</c:v>
                </c:pt>
                <c:pt idx="504">
                  <c:v>-1.853871964321762</c:v>
                </c:pt>
                <c:pt idx="505">
                  <c:v>-1.853871964321762</c:v>
                </c:pt>
                <c:pt idx="506">
                  <c:v>-1.853871964321762</c:v>
                </c:pt>
                <c:pt idx="507">
                  <c:v>-1.853871964321762</c:v>
                </c:pt>
                <c:pt idx="508">
                  <c:v>-1.853871964321762</c:v>
                </c:pt>
                <c:pt idx="509">
                  <c:v>-1.853871964321762</c:v>
                </c:pt>
                <c:pt idx="510">
                  <c:v>-1.853871964321762</c:v>
                </c:pt>
                <c:pt idx="511">
                  <c:v>-1.853871964321762</c:v>
                </c:pt>
                <c:pt idx="512">
                  <c:v>-1.853871964321762</c:v>
                </c:pt>
                <c:pt idx="513">
                  <c:v>-1.853871964321762</c:v>
                </c:pt>
                <c:pt idx="514">
                  <c:v>-1.853871964321762</c:v>
                </c:pt>
                <c:pt idx="515">
                  <c:v>-1.853871964321762</c:v>
                </c:pt>
                <c:pt idx="516">
                  <c:v>-1.853871964321762</c:v>
                </c:pt>
                <c:pt idx="517">
                  <c:v>-1.853871964321762</c:v>
                </c:pt>
                <c:pt idx="518">
                  <c:v>-1.853871964321762</c:v>
                </c:pt>
                <c:pt idx="519">
                  <c:v>-1.853871964321762</c:v>
                </c:pt>
                <c:pt idx="520">
                  <c:v>-1.853871964321762</c:v>
                </c:pt>
                <c:pt idx="521">
                  <c:v>-1.853871964321762</c:v>
                </c:pt>
                <c:pt idx="522">
                  <c:v>-1.853871964321762</c:v>
                </c:pt>
                <c:pt idx="523">
                  <c:v>-1.853871964321762</c:v>
                </c:pt>
                <c:pt idx="524">
                  <c:v>-1.853871964321762</c:v>
                </c:pt>
                <c:pt idx="525">
                  <c:v>-1.853871964321762</c:v>
                </c:pt>
                <c:pt idx="526">
                  <c:v>-1.853871964321762</c:v>
                </c:pt>
                <c:pt idx="527">
                  <c:v>-1.853871964321762</c:v>
                </c:pt>
                <c:pt idx="528">
                  <c:v>-1.853871964321762</c:v>
                </c:pt>
                <c:pt idx="529">
                  <c:v>-1.853871964321762</c:v>
                </c:pt>
                <c:pt idx="530">
                  <c:v>-1.853871964321762</c:v>
                </c:pt>
                <c:pt idx="531">
                  <c:v>-1.853871964321762</c:v>
                </c:pt>
                <c:pt idx="532">
                  <c:v>-1.853871964321762</c:v>
                </c:pt>
                <c:pt idx="533">
                  <c:v>-1.853871964321762</c:v>
                </c:pt>
                <c:pt idx="534">
                  <c:v>-1.853871964321762</c:v>
                </c:pt>
                <c:pt idx="535">
                  <c:v>-1.853871964321762</c:v>
                </c:pt>
                <c:pt idx="536">
                  <c:v>-1.853871964321762</c:v>
                </c:pt>
                <c:pt idx="537">
                  <c:v>-1.853871964321762</c:v>
                </c:pt>
                <c:pt idx="538">
                  <c:v>-1.853871964321762</c:v>
                </c:pt>
                <c:pt idx="539">
                  <c:v>-1.853871964321762</c:v>
                </c:pt>
                <c:pt idx="540">
                  <c:v>-1.853871964321762</c:v>
                </c:pt>
                <c:pt idx="541">
                  <c:v>-1.853871964321762</c:v>
                </c:pt>
                <c:pt idx="542">
                  <c:v>-1.853871964321762</c:v>
                </c:pt>
                <c:pt idx="543">
                  <c:v>-1.853871964321762</c:v>
                </c:pt>
                <c:pt idx="544">
                  <c:v>-1.853871964321762</c:v>
                </c:pt>
                <c:pt idx="545">
                  <c:v>-1.853871964321762</c:v>
                </c:pt>
                <c:pt idx="546">
                  <c:v>-1.853871964321762</c:v>
                </c:pt>
                <c:pt idx="547">
                  <c:v>-1.853871964321762</c:v>
                </c:pt>
                <c:pt idx="548">
                  <c:v>-1.853871964321762</c:v>
                </c:pt>
                <c:pt idx="549">
                  <c:v>-1.853871964321762</c:v>
                </c:pt>
                <c:pt idx="550">
                  <c:v>-1.853871964321762</c:v>
                </c:pt>
                <c:pt idx="551">
                  <c:v>-1.853871964321762</c:v>
                </c:pt>
                <c:pt idx="552">
                  <c:v>-1.853871964321762</c:v>
                </c:pt>
                <c:pt idx="553">
                  <c:v>-1.853871964321762</c:v>
                </c:pt>
                <c:pt idx="554">
                  <c:v>-1.8536302699011318</c:v>
                </c:pt>
                <c:pt idx="555">
                  <c:v>-1.7909105677479273</c:v>
                </c:pt>
                <c:pt idx="556">
                  <c:v>-1.6985832990676761</c:v>
                </c:pt>
                <c:pt idx="557">
                  <c:v>-1.6058934887564826</c:v>
                </c:pt>
                <c:pt idx="558">
                  <c:v>-1.5130828312349751</c:v>
                </c:pt>
                <c:pt idx="559">
                  <c:v>-1.4197887848722088</c:v>
                </c:pt>
                <c:pt idx="560">
                  <c:v>-1.3262530440888147</c:v>
                </c:pt>
                <c:pt idx="561">
                  <c:v>-1.203713972829948</c:v>
                </c:pt>
                <c:pt idx="562">
                  <c:v>-1.080328971098881</c:v>
                </c:pt>
                <c:pt idx="563">
                  <c:v>-0.95670227494718374</c:v>
                </c:pt>
                <c:pt idx="564">
                  <c:v>-0.83271303716454426</c:v>
                </c:pt>
                <c:pt idx="565">
                  <c:v>-0.70848210496127761</c:v>
                </c:pt>
                <c:pt idx="566">
                  <c:v>-0.584372019968323</c:v>
                </c:pt>
                <c:pt idx="567">
                  <c:v>-0.46038278218568307</c:v>
                </c:pt>
                <c:pt idx="568">
                  <c:v>-0.33687693324430096</c:v>
                </c:pt>
                <c:pt idx="569">
                  <c:v>-0.21385447314417777</c:v>
                </c:pt>
                <c:pt idx="570">
                  <c:v>-0.11959364909889572</c:v>
                </c:pt>
                <c:pt idx="571">
                  <c:v>3.9121998424871268E-3</c:v>
                </c:pt>
                <c:pt idx="572">
                  <c:v>0.12753889599418339</c:v>
                </c:pt>
                <c:pt idx="573">
                  <c:v>0.25140728656650818</c:v>
                </c:pt>
                <c:pt idx="574">
                  <c:v>0.37491313550788957</c:v>
                </c:pt>
                <c:pt idx="575">
                  <c:v>0.4981772900286412</c:v>
                </c:pt>
                <c:pt idx="576">
                  <c:v>0.59195472523266501</c:v>
                </c:pt>
                <c:pt idx="577">
                  <c:v>0.68476538275417309</c:v>
                </c:pt>
                <c:pt idx="578">
                  <c:v>0.77721349864473832</c:v>
                </c:pt>
                <c:pt idx="579">
                  <c:v>0.86990330895593149</c:v>
                </c:pt>
                <c:pt idx="580">
                  <c:v>0.96235142484649627</c:v>
                </c:pt>
                <c:pt idx="581">
                  <c:v>1.0250711269997015</c:v>
                </c:pt>
                <c:pt idx="582">
                  <c:v>1.1164316179974374</c:v>
                </c:pt>
                <c:pt idx="583">
                  <c:v>1.1784262368887575</c:v>
                </c:pt>
                <c:pt idx="584">
                  <c:v>1.2407833974110194</c:v>
                </c:pt>
                <c:pt idx="585">
                  <c:v>1.3030197107229693</c:v>
                </c:pt>
                <c:pt idx="586">
                  <c:v>1.3651351768246029</c:v>
                </c:pt>
                <c:pt idx="587">
                  <c:v>1.4563748206120226</c:v>
                </c:pt>
                <c:pt idx="588">
                  <c:v>1.4888827201866144</c:v>
                </c:pt>
                <c:pt idx="589">
                  <c:v>1.5500314086057332</c:v>
                </c:pt>
                <c:pt idx="590">
                  <c:v>1.5813308360771778</c:v>
                </c:pt>
                <c:pt idx="591">
                  <c:v>1.6126302635486249</c:v>
                </c:pt>
                <c:pt idx="592">
                  <c:v>1.674020646388372</c:v>
                </c:pt>
                <c:pt idx="593">
                  <c:v>1.735531876438434</c:v>
                </c:pt>
                <c:pt idx="594">
                  <c:v>1.7667104566995651</c:v>
                </c:pt>
                <c:pt idx="595">
                  <c:v>1.7976473425400681</c:v>
                </c:pt>
                <c:pt idx="596">
                  <c:v>1.8291884644321434</c:v>
                </c:pt>
                <c:pt idx="597">
                  <c:v>1.8899746112203182</c:v>
                </c:pt>
                <c:pt idx="598">
                  <c:v>1.9204281082195627</c:v>
                </c:pt>
                <c:pt idx="599">
                  <c:v>1.8913039305337771</c:v>
                </c:pt>
                <c:pt idx="600">
                  <c:v>1.9216365803227076</c:v>
                </c:pt>
                <c:pt idx="601">
                  <c:v>1.9523317717425814</c:v>
                </c:pt>
                <c:pt idx="602">
                  <c:v>1.9832686575830847</c:v>
                </c:pt>
                <c:pt idx="603">
                  <c:v>2.014084696213271</c:v>
                </c:pt>
                <c:pt idx="604">
                  <c:v>2.0449007348434596</c:v>
                </c:pt>
                <c:pt idx="605">
                  <c:v>2.0754750790530201</c:v>
                </c:pt>
                <c:pt idx="606">
                  <c:v>2.0765627039458496</c:v>
                </c:pt>
                <c:pt idx="607">
                  <c:v>2.1065328121038358</c:v>
                </c:pt>
                <c:pt idx="608">
                  <c:v>2.1076204369966685</c:v>
                </c:pt>
                <c:pt idx="609">
                  <c:v>2.1375905451546537</c:v>
                </c:pt>
                <c:pt idx="610">
                  <c:v>2.1383156284165423</c:v>
                </c:pt>
                <c:pt idx="611">
                  <c:v>2.168164889364212</c:v>
                </c:pt>
                <c:pt idx="612">
                  <c:v>2.1688899726260997</c:v>
                </c:pt>
                <c:pt idx="613">
                  <c:v>2.1696150558879865</c:v>
                </c:pt>
                <c:pt idx="614">
                  <c:v>2.1993434696253438</c:v>
                </c:pt>
                <c:pt idx="615">
                  <c:v>2.3541487460381734</c:v>
                </c:pt>
                <c:pt idx="616">
                  <c:v>2.2307637443071044</c:v>
                </c:pt>
                <c:pt idx="617">
                  <c:v>2.2300386610452194</c:v>
                </c:pt>
                <c:pt idx="618">
                  <c:v>2.2306428970967915</c:v>
                </c:pt>
                <c:pt idx="619">
                  <c:v>2.2311262859380494</c:v>
                </c:pt>
                <c:pt idx="620">
                  <c:v>2.4155391288779193</c:v>
                </c:pt>
                <c:pt idx="621">
                  <c:v>2.7570533452265944</c:v>
                </c:pt>
                <c:pt idx="622">
                  <c:v>2.7879902310670963</c:v>
                </c:pt>
                <c:pt idx="623">
                  <c:v>2.3535445099866013</c:v>
                </c:pt>
                <c:pt idx="624">
                  <c:v>2.2615797829372943</c:v>
                </c:pt>
                <c:pt idx="625">
                  <c:v>2.2618214773579215</c:v>
                </c:pt>
                <c:pt idx="626">
                  <c:v>2.2619423245682357</c:v>
                </c:pt>
                <c:pt idx="627">
                  <c:v>2.2621840189888665</c:v>
                </c:pt>
                <c:pt idx="628">
                  <c:v>2.2623048661991794</c:v>
                </c:pt>
                <c:pt idx="629">
                  <c:v>2.2916707383055939</c:v>
                </c:pt>
                <c:pt idx="630">
                  <c:v>2.2919124327262228</c:v>
                </c:pt>
                <c:pt idx="631">
                  <c:v>2.2922749743571664</c:v>
                </c:pt>
                <c:pt idx="632">
                  <c:v>2.2923958215674816</c:v>
                </c:pt>
                <c:pt idx="633">
                  <c:v>2.2927583631984247</c:v>
                </c:pt>
                <c:pt idx="634">
                  <c:v>2.2928792104087399</c:v>
                </c:pt>
                <c:pt idx="635">
                  <c:v>2.2931209048293684</c:v>
                </c:pt>
                <c:pt idx="636">
                  <c:v>2.2932417520396839</c:v>
                </c:pt>
                <c:pt idx="637">
                  <c:v>2.2934834464603124</c:v>
                </c:pt>
                <c:pt idx="638">
                  <c:v>2.3226076241460976</c:v>
                </c:pt>
                <c:pt idx="639">
                  <c:v>2.3229701657770407</c:v>
                </c:pt>
                <c:pt idx="640">
                  <c:v>2.3233327074079835</c:v>
                </c:pt>
                <c:pt idx="641">
                  <c:v>2.3236952490389284</c:v>
                </c:pt>
                <c:pt idx="642">
                  <c:v>2.3239369434595565</c:v>
                </c:pt>
                <c:pt idx="643">
                  <c:v>2.3242994850905001</c:v>
                </c:pt>
                <c:pt idx="644">
                  <c:v>2.3535445099866013</c:v>
                </c:pt>
                <c:pt idx="645">
                  <c:v>2.3536653571969151</c:v>
                </c:pt>
                <c:pt idx="646">
                  <c:v>2.3539070516175435</c:v>
                </c:pt>
                <c:pt idx="647">
                  <c:v>2.3541487460381734</c:v>
                </c:pt>
                <c:pt idx="648">
                  <c:v>2.3543904404588027</c:v>
                </c:pt>
                <c:pt idx="649">
                  <c:v>2.3546321348794317</c:v>
                </c:pt>
                <c:pt idx="650">
                  <c:v>2.3547529820897442</c:v>
                </c:pt>
                <c:pt idx="651">
                  <c:v>2.3548738293000597</c:v>
                </c:pt>
                <c:pt idx="652">
                  <c:v>2.3551155237206882</c:v>
                </c:pt>
                <c:pt idx="653">
                  <c:v>2.3847230902477321</c:v>
                </c:pt>
                <c:pt idx="654">
                  <c:v>2.3844813958271023</c:v>
                </c:pt>
                <c:pt idx="655">
                  <c:v>2.3844813958271023</c:v>
                </c:pt>
                <c:pt idx="656">
                  <c:v>2.3846022430374179</c:v>
                </c:pt>
                <c:pt idx="657">
                  <c:v>2.3847230902477321</c:v>
                </c:pt>
                <c:pt idx="658">
                  <c:v>2.3848439374580472</c:v>
                </c:pt>
                <c:pt idx="659">
                  <c:v>2.3848439374580472</c:v>
                </c:pt>
                <c:pt idx="660">
                  <c:v>2.384964784668361</c:v>
                </c:pt>
                <c:pt idx="661">
                  <c:v>2.3850856318786757</c:v>
                </c:pt>
                <c:pt idx="662">
                  <c:v>2.38520647908899</c:v>
                </c:pt>
                <c:pt idx="663">
                  <c:v>2.38520647908899</c:v>
                </c:pt>
                <c:pt idx="664">
                  <c:v>2.3853273262993038</c:v>
                </c:pt>
                <c:pt idx="665">
                  <c:v>2.3854481735096185</c:v>
                </c:pt>
                <c:pt idx="666">
                  <c:v>2.3854481735096185</c:v>
                </c:pt>
                <c:pt idx="667">
                  <c:v>2.3855690207199336</c:v>
                </c:pt>
                <c:pt idx="668">
                  <c:v>2.3855690207199336</c:v>
                </c:pt>
                <c:pt idx="669">
                  <c:v>2.385689867930247</c:v>
                </c:pt>
                <c:pt idx="670">
                  <c:v>2.385689867930247</c:v>
                </c:pt>
                <c:pt idx="671">
                  <c:v>2.385810715140563</c:v>
                </c:pt>
                <c:pt idx="672">
                  <c:v>2.3859315623508763</c:v>
                </c:pt>
                <c:pt idx="673">
                  <c:v>2.3860524095611906</c:v>
                </c:pt>
                <c:pt idx="674">
                  <c:v>2.3861732567715044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217832"/>
        <c:axId val="342980400"/>
      </c:scatterChart>
      <c:valAx>
        <c:axId val="414217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980400"/>
        <c:crosses val="autoZero"/>
        <c:crossBetween val="midCat"/>
      </c:valAx>
      <c:valAx>
        <c:axId val="34298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217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Лист1!$C$34</c:f>
              <c:strCache>
                <c:ptCount val="1"/>
                <c:pt idx="0">
                  <c:v>Синий канал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Лист1!$B$35:$B$59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  <c:pt idx="13">
                  <c:v>25</c:v>
                </c:pt>
                <c:pt idx="14">
                  <c:v>27</c:v>
                </c:pt>
                <c:pt idx="15">
                  <c:v>29</c:v>
                </c:pt>
                <c:pt idx="16">
                  <c:v>31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39</c:v>
                </c:pt>
                <c:pt idx="21">
                  <c:v>41</c:v>
                </c:pt>
                <c:pt idx="22">
                  <c:v>43</c:v>
                </c:pt>
                <c:pt idx="23">
                  <c:v>45</c:v>
                </c:pt>
                <c:pt idx="24">
                  <c:v>47</c:v>
                </c:pt>
              </c:numCache>
            </c:numRef>
          </c:xVal>
          <c:yVal>
            <c:numRef>
              <c:f>Лист1!$C$35:$C$59</c:f>
              <c:numCache>
                <c:formatCode>General</c:formatCode>
                <c:ptCount val="25"/>
                <c:pt idx="0">
                  <c:v>1.4E-2</c:v>
                </c:pt>
                <c:pt idx="1">
                  <c:v>1.4E-2</c:v>
                </c:pt>
                <c:pt idx="2">
                  <c:v>1.4E-2</c:v>
                </c:pt>
                <c:pt idx="3">
                  <c:v>1.4999999999999999E-2</c:v>
                </c:pt>
                <c:pt idx="4">
                  <c:v>1.4E-2</c:v>
                </c:pt>
                <c:pt idx="5">
                  <c:v>1.4E-2</c:v>
                </c:pt>
                <c:pt idx="6">
                  <c:v>2.3E-2</c:v>
                </c:pt>
                <c:pt idx="7">
                  <c:v>0.1</c:v>
                </c:pt>
                <c:pt idx="8">
                  <c:v>1.4999999999999999E-2</c:v>
                </c:pt>
                <c:pt idx="9">
                  <c:v>0.1</c:v>
                </c:pt>
                <c:pt idx="10">
                  <c:v>0.4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0.55000000000000004</c:v>
                </c:pt>
                <c:pt idx="14">
                  <c:v>0.4</c:v>
                </c:pt>
                <c:pt idx="15">
                  <c:v>7.4999999999999997E-2</c:v>
                </c:pt>
                <c:pt idx="16">
                  <c:v>0.02</c:v>
                </c:pt>
                <c:pt idx="17">
                  <c:v>0.08</c:v>
                </c:pt>
                <c:pt idx="18">
                  <c:v>0.27</c:v>
                </c:pt>
                <c:pt idx="19">
                  <c:v>0.3</c:v>
                </c:pt>
                <c:pt idx="20">
                  <c:v>0.27500000000000002</c:v>
                </c:pt>
                <c:pt idx="21">
                  <c:v>0.2</c:v>
                </c:pt>
                <c:pt idx="22">
                  <c:v>0.04</c:v>
                </c:pt>
                <c:pt idx="23">
                  <c:v>1.4999999999999999E-2</c:v>
                </c:pt>
                <c:pt idx="24">
                  <c:v>1.4999999999999999E-2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Лист1!$D$34</c:f>
              <c:strCache>
                <c:ptCount val="1"/>
                <c:pt idx="0">
                  <c:v>Красный канал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Лист1!$B$35:$B$59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  <c:pt idx="13">
                  <c:v>25</c:v>
                </c:pt>
                <c:pt idx="14">
                  <c:v>27</c:v>
                </c:pt>
                <c:pt idx="15">
                  <c:v>29</c:v>
                </c:pt>
                <c:pt idx="16">
                  <c:v>31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39</c:v>
                </c:pt>
                <c:pt idx="21">
                  <c:v>41</c:v>
                </c:pt>
                <c:pt idx="22">
                  <c:v>43</c:v>
                </c:pt>
                <c:pt idx="23">
                  <c:v>45</c:v>
                </c:pt>
                <c:pt idx="24">
                  <c:v>47</c:v>
                </c:pt>
              </c:numCache>
            </c:numRef>
          </c:xVal>
          <c:yVal>
            <c:numRef>
              <c:f>Лист1!$D$35:$D$59</c:f>
              <c:numCache>
                <c:formatCode>General</c:formatCode>
                <c:ptCount val="25"/>
                <c:pt idx="0">
                  <c:v>1.6E-2</c:v>
                </c:pt>
                <c:pt idx="1">
                  <c:v>1.6E-2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1.9E-2</c:v>
                </c:pt>
                <c:pt idx="5">
                  <c:v>0.02</c:v>
                </c:pt>
                <c:pt idx="6">
                  <c:v>2.1000000000000001E-2</c:v>
                </c:pt>
                <c:pt idx="7">
                  <c:v>3.5000000000000003E-2</c:v>
                </c:pt>
                <c:pt idx="8">
                  <c:v>0.61199999999999999</c:v>
                </c:pt>
                <c:pt idx="9">
                  <c:v>1.1000000000000001</c:v>
                </c:pt>
                <c:pt idx="10">
                  <c:v>1.1499999999999999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</c:v>
                </c:pt>
                <c:pt idx="14">
                  <c:v>0.95</c:v>
                </c:pt>
                <c:pt idx="15">
                  <c:v>0.5</c:v>
                </c:pt>
                <c:pt idx="16">
                  <c:v>7.0000000000000007E-2</c:v>
                </c:pt>
                <c:pt idx="17">
                  <c:v>0.03</c:v>
                </c:pt>
                <c:pt idx="18">
                  <c:v>0.37</c:v>
                </c:pt>
                <c:pt idx="19">
                  <c:v>0.55000000000000004</c:v>
                </c:pt>
                <c:pt idx="20">
                  <c:v>0.45</c:v>
                </c:pt>
                <c:pt idx="21">
                  <c:v>0.4</c:v>
                </c:pt>
                <c:pt idx="22">
                  <c:v>0.2</c:v>
                </c:pt>
                <c:pt idx="23">
                  <c:v>1.4999999999999999E-2</c:v>
                </c:pt>
                <c:pt idx="24">
                  <c:v>1.4999999999999999E-2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587728"/>
        <c:axId val="427030888"/>
      </c:scatterChart>
      <c:valAx>
        <c:axId val="42658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Угол</a:t>
                </a:r>
                <a:r>
                  <a:rPr lang="ru-RU" baseline="0"/>
                  <a:t> зрения, град.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030888"/>
        <c:crosses val="autoZero"/>
        <c:crossBetween val="midCat"/>
      </c:valAx>
      <c:valAx>
        <c:axId val="42703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Сигнал, нА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58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Калибровка</a:t>
            </a:r>
            <a:r>
              <a:rPr lang="ru-RU" baseline="0"/>
              <a:t> термодатчика ОДС</a:t>
            </a:r>
            <a:endParaRPr lang="ru-RU"/>
          </a:p>
        </c:rich>
      </c:tx>
      <c:layout>
        <c:manualLayout>
          <c:xMode val="edge"/>
          <c:yMode val="edge"/>
          <c:x val="0.3150137795275590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Лист1!$D$2</c:f>
              <c:strCache>
                <c:ptCount val="1"/>
                <c:pt idx="0">
                  <c:v>Твак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Лист1!$C$2:$C$30</c:f>
              <c:strCache>
                <c:ptCount val="28"/>
                <c:pt idx="0">
                  <c:v>146,03</c:v>
                </c:pt>
                <c:pt idx="1">
                  <c:v>146,031</c:v>
                </c:pt>
                <c:pt idx="2">
                  <c:v>146,038</c:v>
                </c:pt>
                <c:pt idx="3">
                  <c:v>146,039</c:v>
                </c:pt>
                <c:pt idx="4">
                  <c:v>146,04</c:v>
                </c:pt>
                <c:pt idx="5">
                  <c:v>146,043</c:v>
                </c:pt>
                <c:pt idx="6">
                  <c:v>146,044</c:v>
                </c:pt>
                <c:pt idx="7">
                  <c:v>146,044</c:v>
                </c:pt>
                <c:pt idx="8">
                  <c:v>146,047</c:v>
                </c:pt>
                <c:pt idx="9">
                  <c:v>146,048</c:v>
                </c:pt>
                <c:pt idx="10">
                  <c:v>146,049</c:v>
                </c:pt>
                <c:pt idx="11">
                  <c:v>146,052</c:v>
                </c:pt>
                <c:pt idx="12">
                  <c:v>146,0525</c:v>
                </c:pt>
                <c:pt idx="13">
                  <c:v>146,054</c:v>
                </c:pt>
                <c:pt idx="14">
                  <c:v>146,056</c:v>
                </c:pt>
                <c:pt idx="15">
                  <c:v>146,058</c:v>
                </c:pt>
                <c:pt idx="16">
                  <c:v>146,0615</c:v>
                </c:pt>
                <c:pt idx="17">
                  <c:v>146,062</c:v>
                </c:pt>
                <c:pt idx="18">
                  <c:v>146,066</c:v>
                </c:pt>
                <c:pt idx="19">
                  <c:v>146,0665</c:v>
                </c:pt>
                <c:pt idx="20">
                  <c:v>146,068</c:v>
                </c:pt>
                <c:pt idx="21">
                  <c:v>146,069</c:v>
                </c:pt>
                <c:pt idx="22">
                  <c:v>146,071</c:v>
                </c:pt>
                <c:pt idx="23">
                  <c:v>146,071</c:v>
                </c:pt>
                <c:pt idx="24">
                  <c:v>146,075</c:v>
                </c:pt>
                <c:pt idx="25">
                  <c:v>146,079</c:v>
                </c:pt>
                <c:pt idx="26">
                  <c:v>146,08</c:v>
                </c:pt>
                <c:pt idx="27">
                  <c:v>146,082</c:v>
                </c:pt>
              </c:strCache>
              <c:extLst/>
            </c:strRef>
          </c:cat>
          <c:val>
            <c:numRef>
              <c:f>Лист1!$D$3:$D$30</c:f>
              <c:numCache>
                <c:formatCode>General</c:formatCode>
                <c:ptCount val="27"/>
                <c:pt idx="0">
                  <c:v>-20</c:v>
                </c:pt>
                <c:pt idx="1">
                  <c:v>-14.5</c:v>
                </c:pt>
                <c:pt idx="2">
                  <c:v>-15</c:v>
                </c:pt>
                <c:pt idx="3">
                  <c:v>-10</c:v>
                </c:pt>
                <c:pt idx="4">
                  <c:v>-10</c:v>
                </c:pt>
                <c:pt idx="5">
                  <c:v>-4.16</c:v>
                </c:pt>
                <c:pt idx="6">
                  <c:v>-10</c:v>
                </c:pt>
                <c:pt idx="7">
                  <c:v>0</c:v>
                </c:pt>
                <c:pt idx="8">
                  <c:v>-5</c:v>
                </c:pt>
                <c:pt idx="9">
                  <c:v>-5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10</c:v>
                </c:pt>
                <c:pt idx="14">
                  <c:v>5</c:v>
                </c:pt>
                <c:pt idx="15">
                  <c:v>15</c:v>
                </c:pt>
                <c:pt idx="16">
                  <c:v>10</c:v>
                </c:pt>
                <c:pt idx="17">
                  <c:v>15</c:v>
                </c:pt>
                <c:pt idx="18">
                  <c:v>20</c:v>
                </c:pt>
                <c:pt idx="19">
                  <c:v>24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30</c:v>
                </c:pt>
                <c:pt idx="24">
                  <c:v>35</c:v>
                </c:pt>
                <c:pt idx="25">
                  <c:v>40</c:v>
                </c:pt>
                <c:pt idx="26">
                  <c:v>40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706856"/>
        <c:axId val="431707248"/>
      </c:lineChart>
      <c:catAx>
        <c:axId val="431706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Сопротивление термодатчика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707248"/>
        <c:crosses val="autoZero"/>
        <c:auto val="1"/>
        <c:lblAlgn val="ctr"/>
        <c:lblOffset val="100"/>
        <c:noMultiLvlLbl val="0"/>
      </c:catAx>
      <c:valAx>
        <c:axId val="4317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Температура, </a:t>
                </a:r>
                <a:r>
                  <a:rPr lang="ru-RU" baseline="30000"/>
                  <a:t>0</a:t>
                </a:r>
                <a:r>
                  <a:rPr lang="ru-RU" baseline="0"/>
                  <a:t>С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70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1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4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8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8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9C9D-D0D4-4EBC-8459-562E0E3898D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4F7E-5FDB-4AE5-9C3A-3C3B3CFE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381000"/>
            <a:ext cx="9144000" cy="1641475"/>
          </a:xfrm>
        </p:spPr>
        <p:txBody>
          <a:bodyPr>
            <a:noAutofit/>
          </a:bodyPr>
          <a:lstStyle/>
          <a:p>
            <a:r>
              <a:rPr lang="ru-RU" sz="3600" dirty="0" smtClean="0"/>
              <a:t>ODS (</a:t>
            </a:r>
            <a:r>
              <a:rPr lang="en-US" sz="3600" dirty="0" smtClean="0"/>
              <a:t>Optical Depth Sensor</a:t>
            </a:r>
            <a:r>
              <a:rPr lang="ru-RU" sz="3600" dirty="0" smtClean="0"/>
              <a:t>)– датчик оптической толщины атмосферы Марса для миссии ЭкзоМарс-2020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9400" y="4296306"/>
            <a:ext cx="5308600" cy="1655762"/>
          </a:xfrm>
        </p:spPr>
        <p:txBody>
          <a:bodyPr>
            <a:normAutofit/>
          </a:bodyPr>
          <a:lstStyle/>
          <a:p>
            <a:pPr algn="r"/>
            <a:r>
              <a:rPr lang="ru-RU" u="sng" dirty="0" err="1" smtClean="0"/>
              <a:t>Дзюбан</a:t>
            </a:r>
            <a:r>
              <a:rPr lang="ru-RU" u="sng" dirty="0" smtClean="0"/>
              <a:t> И.А. </a:t>
            </a:r>
            <a:r>
              <a:rPr lang="ru-RU" dirty="0" smtClean="0"/>
              <a:t>, </a:t>
            </a:r>
            <a:r>
              <a:rPr lang="ru-RU" dirty="0" err="1" smtClean="0"/>
              <a:t>Доброленский</a:t>
            </a:r>
            <a:r>
              <a:rPr lang="ru-RU" dirty="0" smtClean="0"/>
              <a:t> Ю.С. , </a:t>
            </a:r>
            <a:r>
              <a:rPr lang="ru-RU" dirty="0" err="1" smtClean="0"/>
              <a:t>Вязоветский</a:t>
            </a:r>
            <a:r>
              <a:rPr lang="ru-RU" dirty="0" smtClean="0"/>
              <a:t> Н.А. , Сапгир А.Г. , Кораблев О.И. , Федорова А.А. , </a:t>
            </a:r>
            <a:r>
              <a:rPr lang="ru-RU" dirty="0" err="1" smtClean="0"/>
              <a:t>Поммро</a:t>
            </a:r>
            <a:r>
              <a:rPr lang="ru-RU" dirty="0" smtClean="0"/>
              <a:t> Ж.-П. , </a:t>
            </a:r>
            <a:r>
              <a:rPr lang="ru-RU" dirty="0" err="1" smtClean="0"/>
              <a:t>Ранну</a:t>
            </a:r>
            <a:r>
              <a:rPr lang="ru-RU" dirty="0" smtClean="0"/>
              <a:t> П.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7" y="2413000"/>
            <a:ext cx="29464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pPr algn="ctr"/>
            <a:r>
              <a:rPr lang="ru-RU" dirty="0" smtClean="0"/>
              <a:t>Сборка оптической части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6991"/>
            <a:ext cx="5181600" cy="408860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Конструкция маски была усложнена, в нее было добавлено дополнительное кольцо.</a:t>
            </a:r>
          </a:p>
          <a:p>
            <a:r>
              <a:rPr lang="ru-RU" dirty="0" smtClean="0"/>
              <a:t>Зеркала с необходимыми параметрами были изготовлены методом алмазного точения в НИИ ОЭП в г. Сосновый 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pPr algn="ctr"/>
            <a:r>
              <a:rPr lang="ru-RU" dirty="0" smtClean="0"/>
              <a:t>Калибровки чувствительности.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Были сняты несколько суточных циклов наблюдения неба в условиях московского неба.</a:t>
            </a:r>
          </a:p>
          <a:p>
            <a:r>
              <a:rPr lang="ru-RU" dirty="0" smtClean="0"/>
              <a:t>Итоговая чувствительность прибора превышает 6,5 порядков, и верхнего предела чувствительности достичь так и не удалось.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4284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Калибровка поля зрения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7035739"/>
              </p:ext>
            </p:extLst>
          </p:nvPr>
        </p:nvGraphicFramePr>
        <p:xfrm>
          <a:off x="839788" y="1601506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436878" y="5466583"/>
            <a:ext cx="5183188" cy="678578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Путь светового пучка по маске в ходе калибровки.</a:t>
            </a:r>
            <a:endParaRPr lang="ru-RU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86" y="1474686"/>
            <a:ext cx="4230790" cy="3900338"/>
          </a:xfrm>
          <a:prstGeom prst="rect">
            <a:avLst/>
          </a:prstGeom>
        </p:spPr>
      </p:pic>
      <p:sp>
        <p:nvSpPr>
          <p:cNvPr id="10" name="Текст 7"/>
          <p:cNvSpPr>
            <a:spLocks noGrp="1"/>
          </p:cNvSpPr>
          <p:nvPr>
            <p:ph type="body" sz="quarter" idx="3"/>
          </p:nvPr>
        </p:nvSpPr>
        <p:spPr>
          <a:xfrm>
            <a:off x="953678" y="5365039"/>
            <a:ext cx="5183188" cy="678578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 smtClean="0"/>
              <a:t>Зависимость интенсивности сигнала красного и синего канала </a:t>
            </a:r>
            <a:r>
              <a:rPr lang="en-US" b="0" dirty="0" smtClean="0"/>
              <a:t>ODS</a:t>
            </a:r>
            <a:r>
              <a:rPr lang="ru-RU" b="0" dirty="0" smtClean="0"/>
              <a:t> от угла зрения прибора. Угловой размер источника – 1</a:t>
            </a:r>
            <a:r>
              <a:rPr lang="ru-RU" b="0" baseline="30000" dirty="0" smtClean="0"/>
              <a:t>0</a:t>
            </a:r>
            <a:r>
              <a:rPr lang="ru-RU" b="0" dirty="0" smtClean="0"/>
              <a:t>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600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Калибровки термодатчика.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ODS</a:t>
            </a:r>
            <a:r>
              <a:rPr lang="ru-RU" dirty="0" smtClean="0"/>
              <a:t> расположен на </a:t>
            </a:r>
            <a:r>
              <a:rPr lang="ru-RU" dirty="0" err="1" smtClean="0"/>
              <a:t>термостабилизированной</a:t>
            </a:r>
            <a:r>
              <a:rPr lang="ru-RU" dirty="0" smtClean="0"/>
              <a:t> платформе и будет работать в диапазоне от -20 до 40 </a:t>
            </a:r>
            <a:r>
              <a:rPr lang="ru-RU" baseline="30000" dirty="0" smtClean="0"/>
              <a:t>0</a:t>
            </a:r>
            <a:r>
              <a:rPr lang="ru-RU" dirty="0" smtClean="0"/>
              <a:t>С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ODS</a:t>
            </a:r>
            <a:r>
              <a:rPr lang="ru-RU" dirty="0" smtClean="0"/>
              <a:t> установлен независимый термодатчик для контроля температуры прибора и возможной коррекции его данных.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69270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9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/>
          <a:lstStyle/>
          <a:p>
            <a:pPr algn="ctr"/>
            <a:r>
              <a:rPr lang="ru-RU" dirty="0" smtClean="0"/>
              <a:t>Статус проекта.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Летный образец прибора готов, испытан и поставлен.</a:t>
            </a:r>
          </a:p>
          <a:p>
            <a:r>
              <a:rPr lang="en-US" dirty="0" smtClean="0"/>
              <a:t>ODS</a:t>
            </a:r>
            <a:r>
              <a:rPr lang="ru-RU" dirty="0" smtClean="0"/>
              <a:t> проходит стыковки с комплексом МТК, в составе которого будет работать.</a:t>
            </a:r>
          </a:p>
          <a:p>
            <a:r>
              <a:rPr lang="ru-RU" dirty="0" smtClean="0"/>
              <a:t>Планируются полевые калибровки технологического образца прибора.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59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89" y="1513339"/>
            <a:ext cx="7125221" cy="4748292"/>
          </a:xfrm>
        </p:spPr>
      </p:pic>
    </p:spTree>
    <p:extLst>
      <p:ext uri="{BB962C8B-B14F-4D97-AF65-F5344CB8AC3E}">
        <p14:creationId xmlns:p14="http://schemas.microsoft.com/office/powerpoint/2010/main" val="14358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Миссия ЭкзоМарс-2020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86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Десантный модуль состоит из </a:t>
            </a:r>
            <a:r>
              <a:rPr lang="ru-RU" dirty="0" err="1" smtClean="0"/>
              <a:t>марсохода</a:t>
            </a:r>
            <a:r>
              <a:rPr lang="ru-RU" dirty="0" smtClean="0"/>
              <a:t> и посадочной платформы</a:t>
            </a:r>
          </a:p>
          <a:p>
            <a:r>
              <a:rPr lang="ru-RU" dirty="0" smtClean="0"/>
              <a:t>Основная научная цель миссии – поиск следов жизни на Марсе.</a:t>
            </a:r>
          </a:p>
          <a:p>
            <a:r>
              <a:rPr lang="ru-RU" dirty="0" smtClean="0"/>
              <a:t>Посадочная платформа несет комплекс научной аппаратуры, предназначенный для изучения окружающей среды в точке высадки. </a:t>
            </a:r>
          </a:p>
          <a:p>
            <a:r>
              <a:rPr lang="ru-RU" dirty="0" smtClean="0"/>
              <a:t>Точка высадки – </a:t>
            </a:r>
            <a:r>
              <a:rPr lang="en-US" dirty="0" err="1" smtClean="0"/>
              <a:t>Oxia</a:t>
            </a:r>
            <a:r>
              <a:rPr lang="en-US" dirty="0" smtClean="0"/>
              <a:t> </a:t>
            </a:r>
            <a:r>
              <a:rPr lang="en-US" dirty="0" err="1" smtClean="0"/>
              <a:t>Planum</a:t>
            </a:r>
            <a:r>
              <a:rPr lang="en-US" dirty="0" smtClean="0"/>
              <a:t>, 18</a:t>
            </a:r>
            <a:r>
              <a:rPr lang="ru-RU" dirty="0" smtClean="0"/>
              <a:t>,3 С.Ш., 24,6 З.Д.</a:t>
            </a:r>
            <a:endParaRPr lang="ru-RU" dirty="0"/>
          </a:p>
        </p:txBody>
      </p:sp>
      <p:pic>
        <p:nvPicPr>
          <p:cNvPr id="6" name="Picture 2" descr="D:\МАРИНА\ПРЕЗЕНТАЦИИ и ВСТРЕЧИ\Для РОДИОНОВА\Посад модуль-2_15-10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6101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Научные задачи прибора.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Длительный мониторинг оптической толщины пыли в атмосфере.</a:t>
            </a:r>
          </a:p>
          <a:p>
            <a:r>
              <a:rPr lang="ru-RU" dirty="0" smtClean="0"/>
              <a:t>Определение высоты облачного слоя.</a:t>
            </a:r>
          </a:p>
          <a:p>
            <a:r>
              <a:rPr lang="ru-RU" dirty="0" smtClean="0"/>
              <a:t>Определение высоты и толщины облаков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Измерение уровня солнечного излучения на поверхности Марса.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8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Наследие французского </a:t>
            </a:r>
            <a:r>
              <a:rPr lang="en-US" dirty="0" smtClean="0"/>
              <a:t>ODS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ODS</a:t>
            </a:r>
            <a:r>
              <a:rPr lang="ru-RU" dirty="0" smtClean="0"/>
              <a:t> – компактный прибор с низким потреблением для измерения концентрации пыли и облаков в атмосфере Марса путем определения оптической толщины атмосферы в двух каналах оптического диапазона.</a:t>
            </a:r>
          </a:p>
          <a:p>
            <a:pPr marL="0" indent="0">
              <a:buNone/>
            </a:pPr>
            <a:r>
              <a:rPr lang="ru-RU" dirty="0" smtClean="0"/>
              <a:t>Прибор был испытан в земных условиях в 2004-2005 гг. на станции </a:t>
            </a:r>
            <a:r>
              <a:rPr lang="en-US" dirty="0" smtClean="0"/>
              <a:t>AERONET</a:t>
            </a:r>
            <a:r>
              <a:rPr lang="ru-RU" dirty="0" smtClean="0"/>
              <a:t> в Сахаре.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0" y="1819276"/>
            <a:ext cx="2368296" cy="23713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8660"/>
            <a:ext cx="2619375" cy="155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4224338"/>
            <a:ext cx="2943225" cy="195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работы прибора.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единицей получаемых прибором научных данных является дневной цикл измерений освещенности.</a:t>
            </a:r>
          </a:p>
          <a:p>
            <a:r>
              <a:rPr lang="ru-RU" dirty="0" smtClean="0"/>
              <a:t>Оптическая толщина пыли выводится из отношения сигнала от прямого Солнца и рассеянного излучения.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825625"/>
            <a:ext cx="4400550" cy="227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237037"/>
            <a:ext cx="4400550" cy="2266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08"/>
          </a:xfrm>
        </p:spPr>
        <p:txBody>
          <a:bodyPr/>
          <a:lstStyle/>
          <a:p>
            <a:pPr algn="ctr"/>
            <a:r>
              <a:rPr lang="ru-RU" dirty="0" smtClean="0"/>
              <a:t>Технические характеристики ОДС.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55171"/>
              </p:ext>
            </p:extLst>
          </p:nvPr>
        </p:nvGraphicFramePr>
        <p:xfrm>
          <a:off x="838200" y="1825623"/>
          <a:ext cx="10515600" cy="462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7099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Габариты прибора, мм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94х92х31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0996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 прибора,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70996"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Потребление,</a:t>
                      </a:r>
                      <a:r>
                        <a:rPr lang="ru-RU" baseline="0" dirty="0" smtClean="0"/>
                        <a:t> мВт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770996">
                <a:tc>
                  <a:txBody>
                    <a:bodyPr/>
                    <a:lstStyle/>
                    <a:p>
                      <a:r>
                        <a:rPr lang="ru-RU" dirty="0" smtClean="0"/>
                        <a:t>Спектральный диапазон синего канала, </a:t>
                      </a:r>
                      <a:r>
                        <a:rPr lang="ru-RU" dirty="0" err="1" smtClean="0"/>
                        <a:t>нм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350 - 450</a:t>
                      </a:r>
                      <a:endParaRPr lang="ru-RU" dirty="0"/>
                    </a:p>
                  </a:txBody>
                  <a:tcPr/>
                </a:tc>
              </a:tr>
              <a:tr h="770996">
                <a:tc>
                  <a:txBody>
                    <a:bodyPr/>
                    <a:lstStyle/>
                    <a:p>
                      <a:r>
                        <a:rPr lang="ru-RU" dirty="0" smtClean="0"/>
                        <a:t>Спектральный диапазон красного канала, </a:t>
                      </a:r>
                      <a:r>
                        <a:rPr lang="ru-RU" dirty="0" err="1" smtClean="0"/>
                        <a:t>нм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700 - 1000</a:t>
                      </a:r>
                      <a:endParaRPr lang="ru-RU" dirty="0"/>
                    </a:p>
                  </a:txBody>
                  <a:tcPr/>
                </a:tc>
              </a:tr>
              <a:tr h="770996"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Динамический</a:t>
                      </a:r>
                      <a:r>
                        <a:rPr lang="ru-RU" baseline="0" dirty="0" smtClean="0"/>
                        <a:t> диапазон, порядки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pPr algn="ctr"/>
            <a:r>
              <a:rPr lang="ru-RU" dirty="0" smtClean="0"/>
              <a:t>Оптическая схема прибора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Оптическая схема прибора переносит входной зрачок (1) на детектор (6), через маску (2) и светофильтр (5).</a:t>
            </a:r>
          </a:p>
          <a:p>
            <a:r>
              <a:rPr lang="ru-RU" dirty="0" smtClean="0"/>
              <a:t>Система состоит из двух параболических зеркал (3 и 4).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1990"/>
            <a:ext cx="4733925" cy="47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Отличие </a:t>
            </a:r>
            <a:r>
              <a:rPr lang="en-US" sz="4000" dirty="0" smtClean="0"/>
              <a:t>ODS</a:t>
            </a:r>
            <a:r>
              <a:rPr lang="ru-RU" sz="4000" dirty="0" smtClean="0"/>
              <a:t> для ЭкзоМарс-2020 от французского прототипа 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78075"/>
            <a:ext cx="10515600" cy="2336800"/>
          </a:xfrm>
        </p:spPr>
        <p:txBody>
          <a:bodyPr/>
          <a:lstStyle/>
          <a:p>
            <a:r>
              <a:rPr lang="ru-RU" dirty="0" smtClean="0"/>
              <a:t>Изменение светофильтров для уменьшения паразитного пропускания.</a:t>
            </a:r>
          </a:p>
          <a:p>
            <a:r>
              <a:rPr lang="ru-RU" dirty="0" smtClean="0"/>
              <a:t>Адаптация оптической схемы.</a:t>
            </a:r>
          </a:p>
          <a:p>
            <a:r>
              <a:rPr lang="ru-RU" dirty="0" smtClean="0"/>
              <a:t>Изменение маски.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942"/>
          </a:xfrm>
        </p:spPr>
        <p:txBody>
          <a:bodyPr/>
          <a:lstStyle/>
          <a:p>
            <a:pPr algn="ctr"/>
            <a:r>
              <a:rPr lang="ru-RU" dirty="0" smtClean="0"/>
              <a:t>Выбор светофильтров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Для синего канала был выбран светофильтр из стекла СС15 с толщиной 3 мм.</a:t>
            </a:r>
          </a:p>
          <a:p>
            <a:r>
              <a:rPr lang="ru-RU" dirty="0" smtClean="0"/>
              <a:t>Для красного канала была выбрана склейка из стекла ФС6, формирующего кривую пропускания и КС19 для блокировки синего света, проходящего через ФС6.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5" y="1825625"/>
            <a:ext cx="4606000" cy="2109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55" y="4050253"/>
            <a:ext cx="4857355" cy="21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528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ODS (Optical Depth Sensor)– датчик оптической толщины атмосферы Марса для миссии ЭкзоМарс-2020</vt:lpstr>
      <vt:lpstr>Миссия ЭкзоМарс-2020</vt:lpstr>
      <vt:lpstr>Научные задачи прибора.</vt:lpstr>
      <vt:lpstr>Наследие французского ODS</vt:lpstr>
      <vt:lpstr>Принцип работы прибора.</vt:lpstr>
      <vt:lpstr>Технические характеристики ОДС.</vt:lpstr>
      <vt:lpstr>Оптическая схема прибора</vt:lpstr>
      <vt:lpstr>Отличие ODS для ЭкзоМарс-2020 от французского прототипа </vt:lpstr>
      <vt:lpstr>Выбор светофильтров</vt:lpstr>
      <vt:lpstr>Сборка оптической части</vt:lpstr>
      <vt:lpstr>Калибровки чувствительности.</vt:lpstr>
      <vt:lpstr>Калибровка поля зрения</vt:lpstr>
      <vt:lpstr>Калибровки термодатчика.</vt:lpstr>
      <vt:lpstr>Статус проекта.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 – датчик оптической толщины атмосферы Марса для миссии ЭкзоМарс-2020</dc:title>
  <dc:creator>Ilya Dzyuban</dc:creator>
  <cp:lastModifiedBy>Ilya Dzyuban</cp:lastModifiedBy>
  <cp:revision>26</cp:revision>
  <dcterms:created xsi:type="dcterms:W3CDTF">2019-11-11T14:33:49Z</dcterms:created>
  <dcterms:modified xsi:type="dcterms:W3CDTF">2019-11-14T06:05:24Z</dcterms:modified>
</cp:coreProperties>
</file>